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4"/>
  </p:sldMasterIdLst>
  <p:notesMasterIdLst>
    <p:notesMasterId r:id="rId16"/>
  </p:notesMasterIdLst>
  <p:sldIdLst>
    <p:sldId id="278" r:id="rId5"/>
    <p:sldId id="342" r:id="rId6"/>
    <p:sldId id="343" r:id="rId7"/>
    <p:sldId id="314" r:id="rId8"/>
    <p:sldId id="309" r:id="rId9"/>
    <p:sldId id="344" r:id="rId10"/>
    <p:sldId id="345" r:id="rId11"/>
    <p:sldId id="317" r:id="rId12"/>
    <p:sldId id="325" r:id="rId13"/>
    <p:sldId id="346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5342"/>
    <a:srgbClr val="CA6BA7"/>
    <a:srgbClr val="B54533"/>
    <a:srgbClr val="C07349"/>
    <a:srgbClr val="5A8F4C"/>
    <a:srgbClr val="084847"/>
    <a:srgbClr val="E3AB3D"/>
    <a:srgbClr val="284959"/>
    <a:srgbClr val="98C56C"/>
    <a:srgbClr val="3FA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AF8D2-FEE8-4B43-9D04-EAE98BE4CCCF}" v="810" dt="2024-06-20T17:38:30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87719" autoAdjust="0"/>
  </p:normalViewPr>
  <p:slideViewPr>
    <p:cSldViewPr snapToGrid="0">
      <p:cViewPr varScale="1">
        <p:scale>
          <a:sx n="93" d="100"/>
          <a:sy n="93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Cooper" userId="b675162c-6417-4cbe-bb23-9a0e69d0295a" providerId="ADAL" clId="{971AF8D2-FEE8-4B43-9D04-EAE98BE4CCCF}"/>
    <pc:docChg chg="undo custSel addSld delSld modSld sldOrd">
      <pc:chgData name="Julia Cooper" userId="b675162c-6417-4cbe-bb23-9a0e69d0295a" providerId="ADAL" clId="{971AF8D2-FEE8-4B43-9D04-EAE98BE4CCCF}" dt="2024-06-20T17:35:07.417" v="3841"/>
      <pc:docMkLst>
        <pc:docMk/>
      </pc:docMkLst>
      <pc:sldChg chg="modSp mod modAnim">
        <pc:chgData name="Julia Cooper" userId="b675162c-6417-4cbe-bb23-9a0e69d0295a" providerId="ADAL" clId="{971AF8D2-FEE8-4B43-9D04-EAE98BE4CCCF}" dt="2024-06-20T15:06:29.054" v="3283" actId="20577"/>
        <pc:sldMkLst>
          <pc:docMk/>
          <pc:sldMk cId="870249784" sldId="266"/>
        </pc:sldMkLst>
        <pc:spChg chg="mod">
          <ac:chgData name="Julia Cooper" userId="b675162c-6417-4cbe-bb23-9a0e69d0295a" providerId="ADAL" clId="{971AF8D2-FEE8-4B43-9D04-EAE98BE4CCCF}" dt="2024-06-20T15:06:29.054" v="3283" actId="20577"/>
          <ac:spMkLst>
            <pc:docMk/>
            <pc:sldMk cId="870249784" sldId="266"/>
            <ac:spMk id="8" creationId="{3649E515-ADCC-0E22-80D1-F5573BAE4A84}"/>
          </ac:spMkLst>
        </pc:spChg>
      </pc:sldChg>
      <pc:sldChg chg="delSp modSp mod">
        <pc:chgData name="Julia Cooper" userId="b675162c-6417-4cbe-bb23-9a0e69d0295a" providerId="ADAL" clId="{971AF8D2-FEE8-4B43-9D04-EAE98BE4CCCF}" dt="2024-06-20T11:33:40.802" v="92" actId="478"/>
        <pc:sldMkLst>
          <pc:docMk/>
          <pc:sldMk cId="3517308244" sldId="278"/>
        </pc:sldMkLst>
        <pc:spChg chg="del mod">
          <ac:chgData name="Julia Cooper" userId="b675162c-6417-4cbe-bb23-9a0e69d0295a" providerId="ADAL" clId="{971AF8D2-FEE8-4B43-9D04-EAE98BE4CCCF}" dt="2024-06-20T11:33:40.802" v="92" actId="478"/>
          <ac:spMkLst>
            <pc:docMk/>
            <pc:sldMk cId="3517308244" sldId="278"/>
            <ac:spMk id="6" creationId="{DBDAF9D0-5103-8250-70D9-B9C5E68206E7}"/>
          </ac:spMkLst>
        </pc:spChg>
        <pc:spChg chg="mod">
          <ac:chgData name="Julia Cooper" userId="b675162c-6417-4cbe-bb23-9a0e69d0295a" providerId="ADAL" clId="{971AF8D2-FEE8-4B43-9D04-EAE98BE4CCCF}" dt="2024-06-20T11:33:33.879" v="90" actId="20577"/>
          <ac:spMkLst>
            <pc:docMk/>
            <pc:sldMk cId="3517308244" sldId="278"/>
            <ac:spMk id="7" creationId="{113B070C-162D-C610-D46B-C24596473DB4}"/>
          </ac:spMkLst>
        </pc:spChg>
        <pc:spChg chg="mod">
          <ac:chgData name="Julia Cooper" userId="b675162c-6417-4cbe-bb23-9a0e69d0295a" providerId="ADAL" clId="{971AF8D2-FEE8-4B43-9D04-EAE98BE4CCCF}" dt="2024-06-20T11:33:07.764" v="59" actId="1076"/>
          <ac:spMkLst>
            <pc:docMk/>
            <pc:sldMk cId="3517308244" sldId="278"/>
            <ac:spMk id="8" creationId="{497CDB59-4D8C-C38E-7F87-4FFACFDA43E7}"/>
          </ac:spMkLst>
        </pc:spChg>
      </pc:sldChg>
      <pc:sldChg chg="del">
        <pc:chgData name="Julia Cooper" userId="b675162c-6417-4cbe-bb23-9a0e69d0295a" providerId="ADAL" clId="{971AF8D2-FEE8-4B43-9D04-EAE98BE4CCCF}" dt="2024-06-20T12:29:03.452" v="1035" actId="2696"/>
        <pc:sldMkLst>
          <pc:docMk/>
          <pc:sldMk cId="2867584930" sldId="279"/>
        </pc:sldMkLst>
      </pc:sldChg>
      <pc:sldChg chg="del">
        <pc:chgData name="Julia Cooper" userId="b675162c-6417-4cbe-bb23-9a0e69d0295a" providerId="ADAL" clId="{971AF8D2-FEE8-4B43-9D04-EAE98BE4CCCF}" dt="2024-06-20T12:29:03.452" v="1035" actId="2696"/>
        <pc:sldMkLst>
          <pc:docMk/>
          <pc:sldMk cId="2502148264" sldId="281"/>
        </pc:sldMkLst>
      </pc:sldChg>
      <pc:sldChg chg="del">
        <pc:chgData name="Julia Cooper" userId="b675162c-6417-4cbe-bb23-9a0e69d0295a" providerId="ADAL" clId="{971AF8D2-FEE8-4B43-9D04-EAE98BE4CCCF}" dt="2024-06-20T14:58:21.317" v="2952" actId="47"/>
        <pc:sldMkLst>
          <pc:docMk/>
          <pc:sldMk cId="2680866192" sldId="308"/>
        </pc:sldMkLst>
      </pc:sldChg>
      <pc:sldChg chg="addSp delSp modSp mod delAnim modAnim chgLayout modNotesTx">
        <pc:chgData name="Julia Cooper" userId="b675162c-6417-4cbe-bb23-9a0e69d0295a" providerId="ADAL" clId="{971AF8D2-FEE8-4B43-9D04-EAE98BE4CCCF}" dt="2024-06-20T15:02:15.403" v="3137" actId="113"/>
        <pc:sldMkLst>
          <pc:docMk/>
          <pc:sldMk cId="3408511572" sldId="309"/>
        </pc:sldMkLst>
        <pc:spChg chg="mod ord">
          <ac:chgData name="Julia Cooper" userId="b675162c-6417-4cbe-bb23-9a0e69d0295a" providerId="ADAL" clId="{971AF8D2-FEE8-4B43-9D04-EAE98BE4CCCF}" dt="2024-06-20T12:33:59.669" v="1188" actId="14100"/>
          <ac:spMkLst>
            <pc:docMk/>
            <pc:sldMk cId="3408511572" sldId="309"/>
            <ac:spMk id="2" creationId="{205FCB87-682D-D7EA-A854-0B85A2BCB609}"/>
          </ac:spMkLst>
        </pc:spChg>
        <pc:spChg chg="del">
          <ac:chgData name="Julia Cooper" userId="b675162c-6417-4cbe-bb23-9a0e69d0295a" providerId="ADAL" clId="{971AF8D2-FEE8-4B43-9D04-EAE98BE4CCCF}" dt="2024-06-20T12:51:56.030" v="1438" actId="478"/>
          <ac:spMkLst>
            <pc:docMk/>
            <pc:sldMk cId="3408511572" sldId="309"/>
            <ac:spMk id="8" creationId="{4052034F-E473-D9F4-A2EB-D6283AE5657F}"/>
          </ac:spMkLst>
        </pc:spChg>
        <pc:spChg chg="add mod ord">
          <ac:chgData name="Julia Cooper" userId="b675162c-6417-4cbe-bb23-9a0e69d0295a" providerId="ADAL" clId="{971AF8D2-FEE8-4B43-9D04-EAE98BE4CCCF}" dt="2024-06-20T15:02:15.403" v="3137" actId="113"/>
          <ac:spMkLst>
            <pc:docMk/>
            <pc:sldMk cId="3408511572" sldId="309"/>
            <ac:spMk id="10" creationId="{735D8DEB-8A9A-891C-09CD-853C70DD7D31}"/>
          </ac:spMkLst>
        </pc:spChg>
        <pc:spChg chg="del">
          <ac:chgData name="Julia Cooper" userId="b675162c-6417-4cbe-bb23-9a0e69d0295a" providerId="ADAL" clId="{971AF8D2-FEE8-4B43-9D04-EAE98BE4CCCF}" dt="2024-06-20T12:30:30.332" v="1117" actId="478"/>
          <ac:spMkLst>
            <pc:docMk/>
            <pc:sldMk cId="3408511572" sldId="309"/>
            <ac:spMk id="14" creationId="{14C28954-7981-B7BB-BC92-D455246D0B38}"/>
          </ac:spMkLst>
        </pc:spChg>
        <pc:spChg chg="del">
          <ac:chgData name="Julia Cooper" userId="b675162c-6417-4cbe-bb23-9a0e69d0295a" providerId="ADAL" clId="{971AF8D2-FEE8-4B43-9D04-EAE98BE4CCCF}" dt="2024-06-20T12:30:34.315" v="1121" actId="478"/>
          <ac:spMkLst>
            <pc:docMk/>
            <pc:sldMk cId="3408511572" sldId="309"/>
            <ac:spMk id="15" creationId="{8B33122B-974A-0BDE-6CE7-F99892E9C8DA}"/>
          </ac:spMkLst>
        </pc:spChg>
        <pc:spChg chg="del mod">
          <ac:chgData name="Julia Cooper" userId="b675162c-6417-4cbe-bb23-9a0e69d0295a" providerId="ADAL" clId="{971AF8D2-FEE8-4B43-9D04-EAE98BE4CCCF}" dt="2024-06-20T12:30:32.085" v="1119" actId="478"/>
          <ac:spMkLst>
            <pc:docMk/>
            <pc:sldMk cId="3408511572" sldId="309"/>
            <ac:spMk id="17" creationId="{7F8298DF-F0CD-6543-6D1C-4C07AC1A5259}"/>
          </ac:spMkLst>
        </pc:spChg>
        <pc:spChg chg="del">
          <ac:chgData name="Julia Cooper" userId="b675162c-6417-4cbe-bb23-9a0e69d0295a" providerId="ADAL" clId="{971AF8D2-FEE8-4B43-9D04-EAE98BE4CCCF}" dt="2024-06-20T12:30:28.900" v="1116" actId="478"/>
          <ac:spMkLst>
            <pc:docMk/>
            <pc:sldMk cId="3408511572" sldId="309"/>
            <ac:spMk id="18" creationId="{5A88A0E8-8C32-BA11-0379-0677E68A64E3}"/>
          </ac:spMkLst>
        </pc:spChg>
        <pc:spChg chg="add mod">
          <ac:chgData name="Julia Cooper" userId="b675162c-6417-4cbe-bb23-9a0e69d0295a" providerId="ADAL" clId="{971AF8D2-FEE8-4B43-9D04-EAE98BE4CCCF}" dt="2024-06-20T12:57:33.227" v="1560" actId="14100"/>
          <ac:spMkLst>
            <pc:docMk/>
            <pc:sldMk cId="3408511572" sldId="309"/>
            <ac:spMk id="31" creationId="{1DBD919C-75DC-2D8B-201E-D3932B6B7A33}"/>
          </ac:spMkLst>
        </pc:spChg>
        <pc:spChg chg="del">
          <ac:chgData name="Julia Cooper" userId="b675162c-6417-4cbe-bb23-9a0e69d0295a" providerId="ADAL" clId="{971AF8D2-FEE8-4B43-9D04-EAE98BE4CCCF}" dt="2024-06-20T12:51:49.450" v="1434" actId="478"/>
          <ac:spMkLst>
            <pc:docMk/>
            <pc:sldMk cId="3408511572" sldId="309"/>
            <ac:spMk id="37" creationId="{CBF593FC-36B3-81E4-32BE-A7190283CA11}"/>
          </ac:spMkLst>
        </pc:spChg>
        <pc:grpChg chg="del">
          <ac:chgData name="Julia Cooper" userId="b675162c-6417-4cbe-bb23-9a0e69d0295a" providerId="ADAL" clId="{971AF8D2-FEE8-4B43-9D04-EAE98BE4CCCF}" dt="2024-06-20T12:51:52.360" v="1436" actId="478"/>
          <ac:grpSpMkLst>
            <pc:docMk/>
            <pc:sldMk cId="3408511572" sldId="309"/>
            <ac:grpSpMk id="9" creationId="{560830E9-5F2F-8060-BDD3-2EAA184D32C3}"/>
          </ac:grpSpMkLst>
        </pc:grpChg>
        <pc:graphicFrameChg chg="del mod">
          <ac:chgData name="Julia Cooper" userId="b675162c-6417-4cbe-bb23-9a0e69d0295a" providerId="ADAL" clId="{971AF8D2-FEE8-4B43-9D04-EAE98BE4CCCF}" dt="2024-06-20T12:30:43.792" v="1125" actId="478"/>
          <ac:graphicFrameMkLst>
            <pc:docMk/>
            <pc:sldMk cId="3408511572" sldId="309"/>
            <ac:graphicFrameMk id="5" creationId="{7B8C2E63-760E-BF34-F776-D7EC757361F4}"/>
          </ac:graphicFrameMkLst>
        </pc:graphicFrameChg>
        <pc:graphicFrameChg chg="del mod">
          <ac:chgData name="Julia Cooper" userId="b675162c-6417-4cbe-bb23-9a0e69d0295a" providerId="ADAL" clId="{971AF8D2-FEE8-4B43-9D04-EAE98BE4CCCF}" dt="2024-06-20T12:30:41.262" v="1123" actId="478"/>
          <ac:graphicFrameMkLst>
            <pc:docMk/>
            <pc:sldMk cId="3408511572" sldId="309"/>
            <ac:graphicFrameMk id="6" creationId="{2DB45D0A-6B22-B808-9FEE-118EF182C7DB}"/>
          </ac:graphicFrameMkLst>
        </pc:graphicFrameChg>
        <pc:picChg chg="del">
          <ac:chgData name="Julia Cooper" userId="b675162c-6417-4cbe-bb23-9a0e69d0295a" providerId="ADAL" clId="{971AF8D2-FEE8-4B43-9D04-EAE98BE4CCCF}" dt="2024-06-20T12:51:51.718" v="1435" actId="478"/>
          <ac:picMkLst>
            <pc:docMk/>
            <pc:sldMk cId="3408511572" sldId="309"/>
            <ac:picMk id="3" creationId="{E9090B98-2A11-7BBE-97D3-ECCBE5EE174F}"/>
          </ac:picMkLst>
        </pc:picChg>
        <pc:picChg chg="add del mod">
          <ac:chgData name="Julia Cooper" userId="b675162c-6417-4cbe-bb23-9a0e69d0295a" providerId="ADAL" clId="{971AF8D2-FEE8-4B43-9D04-EAE98BE4CCCF}" dt="2024-06-20T12:31:42.436" v="1129" actId="478"/>
          <ac:picMkLst>
            <pc:docMk/>
            <pc:sldMk cId="3408511572" sldId="309"/>
            <ac:picMk id="7" creationId="{790F1126-2514-9C8B-ED0B-B3189761A9AF}"/>
          </ac:picMkLst>
        </pc:picChg>
        <pc:picChg chg="add mod">
          <ac:chgData name="Julia Cooper" userId="b675162c-6417-4cbe-bb23-9a0e69d0295a" providerId="ADAL" clId="{971AF8D2-FEE8-4B43-9D04-EAE98BE4CCCF}" dt="2024-06-20T12:49:38.292" v="1424" actId="1076"/>
          <ac:picMkLst>
            <pc:docMk/>
            <pc:sldMk cId="3408511572" sldId="309"/>
            <ac:picMk id="13" creationId="{84C0A2C9-B748-5037-B71E-570CBF5DB92C}"/>
          </ac:picMkLst>
        </pc:picChg>
        <pc:picChg chg="del">
          <ac:chgData name="Julia Cooper" userId="b675162c-6417-4cbe-bb23-9a0e69d0295a" providerId="ADAL" clId="{971AF8D2-FEE8-4B43-9D04-EAE98BE4CCCF}" dt="2024-06-20T12:30:33.382" v="1120" actId="478"/>
          <ac:picMkLst>
            <pc:docMk/>
            <pc:sldMk cId="3408511572" sldId="309"/>
            <ac:picMk id="16" creationId="{6252AD1E-CE59-1AB6-64CE-A150C84F31C4}"/>
          </ac:picMkLst>
        </pc:picChg>
        <pc:picChg chg="add mod modCrop">
          <ac:chgData name="Julia Cooper" userId="b675162c-6417-4cbe-bb23-9a0e69d0295a" providerId="ADAL" clId="{971AF8D2-FEE8-4B43-9D04-EAE98BE4CCCF}" dt="2024-06-20T12:50:38.402" v="1430" actId="14100"/>
          <ac:picMkLst>
            <pc:docMk/>
            <pc:sldMk cId="3408511572" sldId="309"/>
            <ac:picMk id="19" creationId="{909D0936-A0D9-9718-CBD4-6486C981A028}"/>
          </ac:picMkLst>
        </pc:picChg>
        <pc:picChg chg="add mod">
          <ac:chgData name="Julia Cooper" userId="b675162c-6417-4cbe-bb23-9a0e69d0295a" providerId="ADAL" clId="{971AF8D2-FEE8-4B43-9D04-EAE98BE4CCCF}" dt="2024-06-20T12:51:58.258" v="1439" actId="1076"/>
          <ac:picMkLst>
            <pc:docMk/>
            <pc:sldMk cId="3408511572" sldId="309"/>
            <ac:picMk id="21" creationId="{D9A29682-D964-3FD2-2D2B-973832443CAD}"/>
          </ac:picMkLst>
        </pc:picChg>
        <pc:picChg chg="add mod">
          <ac:chgData name="Julia Cooper" userId="b675162c-6417-4cbe-bb23-9a0e69d0295a" providerId="ADAL" clId="{971AF8D2-FEE8-4B43-9D04-EAE98BE4CCCF}" dt="2024-06-20T12:53:37.143" v="1443" actId="1076"/>
          <ac:picMkLst>
            <pc:docMk/>
            <pc:sldMk cId="3408511572" sldId="309"/>
            <ac:picMk id="22" creationId="{10C2503B-5361-543A-52A4-DE7E3F4A3D0D}"/>
          </ac:picMkLst>
        </pc:picChg>
        <pc:picChg chg="add mod">
          <ac:chgData name="Julia Cooper" userId="b675162c-6417-4cbe-bb23-9a0e69d0295a" providerId="ADAL" clId="{971AF8D2-FEE8-4B43-9D04-EAE98BE4CCCF}" dt="2024-06-20T12:54:11.376" v="1445" actId="1076"/>
          <ac:picMkLst>
            <pc:docMk/>
            <pc:sldMk cId="3408511572" sldId="309"/>
            <ac:picMk id="24" creationId="{1365586B-BE5D-255D-E49C-98AE028BB05F}"/>
          </ac:picMkLst>
        </pc:picChg>
        <pc:picChg chg="add mod">
          <ac:chgData name="Julia Cooper" userId="b675162c-6417-4cbe-bb23-9a0e69d0295a" providerId="ADAL" clId="{971AF8D2-FEE8-4B43-9D04-EAE98BE4CCCF}" dt="2024-06-20T12:54:37.990" v="1449" actId="1076"/>
          <ac:picMkLst>
            <pc:docMk/>
            <pc:sldMk cId="3408511572" sldId="309"/>
            <ac:picMk id="26" creationId="{2AD0DD84-59AE-9F1B-B424-897D6977A91F}"/>
          </ac:picMkLst>
        </pc:picChg>
        <pc:picChg chg="add mod">
          <ac:chgData name="Julia Cooper" userId="b675162c-6417-4cbe-bb23-9a0e69d0295a" providerId="ADAL" clId="{971AF8D2-FEE8-4B43-9D04-EAE98BE4CCCF}" dt="2024-06-20T12:55:35.137" v="1453" actId="1076"/>
          <ac:picMkLst>
            <pc:docMk/>
            <pc:sldMk cId="3408511572" sldId="309"/>
            <ac:picMk id="28" creationId="{489450C5-0BE1-C937-5B3A-F610A7760000}"/>
          </ac:picMkLst>
        </pc:picChg>
        <pc:picChg chg="add mod">
          <ac:chgData name="Julia Cooper" userId="b675162c-6417-4cbe-bb23-9a0e69d0295a" providerId="ADAL" clId="{971AF8D2-FEE8-4B43-9D04-EAE98BE4CCCF}" dt="2024-06-20T12:56:01.187" v="1456" actId="1076"/>
          <ac:picMkLst>
            <pc:docMk/>
            <pc:sldMk cId="3408511572" sldId="309"/>
            <ac:picMk id="30" creationId="{69BEB256-A31E-F83D-33CF-0EE03F0D6C94}"/>
          </ac:picMkLst>
        </pc:picChg>
        <pc:picChg chg="del">
          <ac:chgData name="Julia Cooper" userId="b675162c-6417-4cbe-bb23-9a0e69d0295a" providerId="ADAL" clId="{971AF8D2-FEE8-4B43-9D04-EAE98BE4CCCF}" dt="2024-06-20T12:51:48.617" v="1433" actId="478"/>
          <ac:picMkLst>
            <pc:docMk/>
            <pc:sldMk cId="3408511572" sldId="309"/>
            <ac:picMk id="38" creationId="{7A75E969-DFBD-DC35-50C4-6170C4BA9260}"/>
          </ac:picMkLst>
        </pc:picChg>
      </pc:sldChg>
      <pc:sldChg chg="del">
        <pc:chgData name="Julia Cooper" userId="b675162c-6417-4cbe-bb23-9a0e69d0295a" providerId="ADAL" clId="{971AF8D2-FEE8-4B43-9D04-EAE98BE4CCCF}" dt="2024-06-20T12:29:03.452" v="1035" actId="2696"/>
        <pc:sldMkLst>
          <pc:docMk/>
          <pc:sldMk cId="2217582251" sldId="313"/>
        </pc:sldMkLst>
      </pc:sldChg>
      <pc:sldChg chg="del">
        <pc:chgData name="Julia Cooper" userId="b675162c-6417-4cbe-bb23-9a0e69d0295a" providerId="ADAL" clId="{971AF8D2-FEE8-4B43-9D04-EAE98BE4CCCF}" dt="2024-06-20T12:26:11.344" v="961" actId="2696"/>
        <pc:sldMkLst>
          <pc:docMk/>
          <pc:sldMk cId="2683718781" sldId="314"/>
        </pc:sldMkLst>
      </pc:sldChg>
      <pc:sldChg chg="modSp mod">
        <pc:chgData name="Julia Cooper" userId="b675162c-6417-4cbe-bb23-9a0e69d0295a" providerId="ADAL" clId="{971AF8D2-FEE8-4B43-9D04-EAE98BE4CCCF}" dt="2024-06-20T12:58:42.068" v="1588" actId="14100"/>
        <pc:sldMkLst>
          <pc:docMk/>
          <pc:sldMk cId="3609253461" sldId="314"/>
        </pc:sldMkLst>
        <pc:spChg chg="mod">
          <ac:chgData name="Julia Cooper" userId="b675162c-6417-4cbe-bb23-9a0e69d0295a" providerId="ADAL" clId="{971AF8D2-FEE8-4B43-9D04-EAE98BE4CCCF}" dt="2024-06-20T12:58:42.068" v="1588" actId="14100"/>
          <ac:spMkLst>
            <pc:docMk/>
            <pc:sldMk cId="3609253461" sldId="314"/>
            <ac:spMk id="2" creationId="{FDF3C31F-629B-3D76-3BF5-C9BB112B2324}"/>
          </ac:spMkLst>
        </pc:spChg>
        <pc:spChg chg="mod">
          <ac:chgData name="Julia Cooper" userId="b675162c-6417-4cbe-bb23-9a0e69d0295a" providerId="ADAL" clId="{971AF8D2-FEE8-4B43-9D04-EAE98BE4CCCF}" dt="2024-06-20T12:28:24.014" v="1034" actId="20577"/>
          <ac:spMkLst>
            <pc:docMk/>
            <pc:sldMk cId="3609253461" sldId="314"/>
            <ac:spMk id="8" creationId="{AA541DEE-6DCD-C872-28CF-EA36A99F3041}"/>
          </ac:spMkLst>
        </pc:spChg>
        <pc:picChg chg="mod">
          <ac:chgData name="Julia Cooper" userId="b675162c-6417-4cbe-bb23-9a0e69d0295a" providerId="ADAL" clId="{971AF8D2-FEE8-4B43-9D04-EAE98BE4CCCF}" dt="2024-06-20T12:58:38.304" v="1587" actId="1076"/>
          <ac:picMkLst>
            <pc:docMk/>
            <pc:sldMk cId="3609253461" sldId="314"/>
            <ac:picMk id="7" creationId="{FAA5F018-2423-0A59-7030-9B531B796A86}"/>
          </ac:picMkLst>
        </pc:picChg>
      </pc:sldChg>
      <pc:sldChg chg="addSp delSp modSp mod modNotesTx">
        <pc:chgData name="Julia Cooper" userId="b675162c-6417-4cbe-bb23-9a0e69d0295a" providerId="ADAL" clId="{971AF8D2-FEE8-4B43-9D04-EAE98BE4CCCF}" dt="2024-06-20T15:01:59.833" v="3134" actId="113"/>
        <pc:sldMkLst>
          <pc:docMk/>
          <pc:sldMk cId="2581161556" sldId="317"/>
        </pc:sldMkLst>
        <pc:spChg chg="mod">
          <ac:chgData name="Julia Cooper" userId="b675162c-6417-4cbe-bb23-9a0e69d0295a" providerId="ADAL" clId="{971AF8D2-FEE8-4B43-9D04-EAE98BE4CCCF}" dt="2024-06-20T14:38:21.246" v="2564"/>
          <ac:spMkLst>
            <pc:docMk/>
            <pc:sldMk cId="2581161556" sldId="317"/>
            <ac:spMk id="2" creationId="{FDF3C31F-629B-3D76-3BF5-C9BB112B2324}"/>
          </ac:spMkLst>
        </pc:spChg>
        <pc:spChg chg="del">
          <ac:chgData name="Julia Cooper" userId="b675162c-6417-4cbe-bb23-9a0e69d0295a" providerId="ADAL" clId="{971AF8D2-FEE8-4B43-9D04-EAE98BE4CCCF}" dt="2024-06-20T14:40:19.953" v="2739" actId="478"/>
          <ac:spMkLst>
            <pc:docMk/>
            <pc:sldMk cId="2581161556" sldId="317"/>
            <ac:spMk id="3" creationId="{739F2119-19B0-CAD9-EC20-D9B49B06D2D3}"/>
          </ac:spMkLst>
        </pc:spChg>
        <pc:spChg chg="mod">
          <ac:chgData name="Julia Cooper" userId="b675162c-6417-4cbe-bb23-9a0e69d0295a" providerId="ADAL" clId="{971AF8D2-FEE8-4B43-9D04-EAE98BE4CCCF}" dt="2024-06-20T14:40:59.648" v="2754" actId="1076"/>
          <ac:spMkLst>
            <pc:docMk/>
            <pc:sldMk cId="2581161556" sldId="317"/>
            <ac:spMk id="8" creationId="{3BDE0D04-CF06-449B-E6C9-D0EB6330A695}"/>
          </ac:spMkLst>
        </pc:spChg>
        <pc:spChg chg="del">
          <ac:chgData name="Julia Cooper" userId="b675162c-6417-4cbe-bb23-9a0e69d0295a" providerId="ADAL" clId="{971AF8D2-FEE8-4B43-9D04-EAE98BE4CCCF}" dt="2024-06-20T14:40:24.955" v="2744" actId="478"/>
          <ac:spMkLst>
            <pc:docMk/>
            <pc:sldMk cId="2581161556" sldId="317"/>
            <ac:spMk id="9" creationId="{5AAD2158-B30B-DBBF-AB0E-3E04B75A3411}"/>
          </ac:spMkLst>
        </pc:spChg>
        <pc:spChg chg="add mod">
          <ac:chgData name="Julia Cooper" userId="b675162c-6417-4cbe-bb23-9a0e69d0295a" providerId="ADAL" clId="{971AF8D2-FEE8-4B43-9D04-EAE98BE4CCCF}" dt="2024-06-20T15:01:59.833" v="3134" actId="113"/>
          <ac:spMkLst>
            <pc:docMk/>
            <pc:sldMk cId="2581161556" sldId="317"/>
            <ac:spMk id="12" creationId="{816E5D23-F985-ED79-76DC-852D25B47C38}"/>
          </ac:spMkLst>
        </pc:spChg>
        <pc:grpChg chg="del">
          <ac:chgData name="Julia Cooper" userId="b675162c-6417-4cbe-bb23-9a0e69d0295a" providerId="ADAL" clId="{971AF8D2-FEE8-4B43-9D04-EAE98BE4CCCF}" dt="2024-06-20T14:40:23.312" v="2743" actId="478"/>
          <ac:grpSpMkLst>
            <pc:docMk/>
            <pc:sldMk cId="2581161556" sldId="317"/>
            <ac:grpSpMk id="6" creationId="{51909627-F73E-0200-1865-11FEEC4C8220}"/>
          </ac:grpSpMkLst>
        </pc:grpChg>
        <pc:graphicFrameChg chg="del">
          <ac:chgData name="Julia Cooper" userId="b675162c-6417-4cbe-bb23-9a0e69d0295a" providerId="ADAL" clId="{971AF8D2-FEE8-4B43-9D04-EAE98BE4CCCF}" dt="2024-06-20T14:39:05.865" v="2565" actId="478"/>
          <ac:graphicFrameMkLst>
            <pc:docMk/>
            <pc:sldMk cId="2581161556" sldId="317"/>
            <ac:graphicFrameMk id="7" creationId="{75EBA909-C271-FB26-AC63-0487FB16FD09}"/>
          </ac:graphicFrameMkLst>
        </pc:graphicFrameChg>
        <pc:picChg chg="del">
          <ac:chgData name="Julia Cooper" userId="b675162c-6417-4cbe-bb23-9a0e69d0295a" providerId="ADAL" clId="{971AF8D2-FEE8-4B43-9D04-EAE98BE4CCCF}" dt="2024-06-20T14:40:21.742" v="2742" actId="478"/>
          <ac:picMkLst>
            <pc:docMk/>
            <pc:sldMk cId="2581161556" sldId="317"/>
            <ac:picMk id="4" creationId="{0ABB974E-FB1E-152A-A8A9-613BC30F8E63}"/>
          </ac:picMkLst>
        </pc:picChg>
        <pc:picChg chg="del mod">
          <ac:chgData name="Julia Cooper" userId="b675162c-6417-4cbe-bb23-9a0e69d0295a" providerId="ADAL" clId="{971AF8D2-FEE8-4B43-9D04-EAE98BE4CCCF}" dt="2024-06-20T14:40:21.124" v="2741" actId="478"/>
          <ac:picMkLst>
            <pc:docMk/>
            <pc:sldMk cId="2581161556" sldId="317"/>
            <ac:picMk id="5" creationId="{8A0C72A1-77FE-C549-0F5E-DF48FAB13DC9}"/>
          </ac:picMkLst>
        </pc:picChg>
        <pc:picChg chg="mod">
          <ac:chgData name="Julia Cooper" userId="b675162c-6417-4cbe-bb23-9a0e69d0295a" providerId="ADAL" clId="{971AF8D2-FEE8-4B43-9D04-EAE98BE4CCCF}" dt="2024-06-20T14:41:02.532" v="2755" actId="14100"/>
          <ac:picMkLst>
            <pc:docMk/>
            <pc:sldMk cId="2581161556" sldId="317"/>
            <ac:picMk id="14" creationId="{D35289B4-0A39-385C-B887-156909CEDE02}"/>
          </ac:picMkLst>
        </pc:picChg>
      </pc:sldChg>
      <pc:sldChg chg="del">
        <pc:chgData name="Julia Cooper" userId="b675162c-6417-4cbe-bb23-9a0e69d0295a" providerId="ADAL" clId="{971AF8D2-FEE8-4B43-9D04-EAE98BE4CCCF}" dt="2024-06-20T14:38:02.098" v="2563" actId="2696"/>
        <pc:sldMkLst>
          <pc:docMk/>
          <pc:sldMk cId="4063223995" sldId="317"/>
        </pc:sldMkLst>
      </pc:sldChg>
      <pc:sldChg chg="del">
        <pc:chgData name="Julia Cooper" userId="b675162c-6417-4cbe-bb23-9a0e69d0295a" providerId="ADAL" clId="{971AF8D2-FEE8-4B43-9D04-EAE98BE4CCCF}" dt="2024-06-20T14:58:21.317" v="2952" actId="47"/>
        <pc:sldMkLst>
          <pc:docMk/>
          <pc:sldMk cId="3445567844" sldId="318"/>
        </pc:sldMkLst>
      </pc:sldChg>
      <pc:sldChg chg="del">
        <pc:chgData name="Julia Cooper" userId="b675162c-6417-4cbe-bb23-9a0e69d0295a" providerId="ADAL" clId="{971AF8D2-FEE8-4B43-9D04-EAE98BE4CCCF}" dt="2024-06-20T17:30:26.640" v="3826" actId="2696"/>
        <pc:sldMkLst>
          <pc:docMk/>
          <pc:sldMk cId="1855728970" sldId="319"/>
        </pc:sldMkLst>
      </pc:sldChg>
      <pc:sldChg chg="del">
        <pc:chgData name="Julia Cooper" userId="b675162c-6417-4cbe-bb23-9a0e69d0295a" providerId="ADAL" clId="{971AF8D2-FEE8-4B43-9D04-EAE98BE4CCCF}" dt="2024-06-20T14:59:02.277" v="2954" actId="47"/>
        <pc:sldMkLst>
          <pc:docMk/>
          <pc:sldMk cId="2525669049" sldId="321"/>
        </pc:sldMkLst>
      </pc:sldChg>
      <pc:sldChg chg="del">
        <pc:chgData name="Julia Cooper" userId="b675162c-6417-4cbe-bb23-9a0e69d0295a" providerId="ADAL" clId="{971AF8D2-FEE8-4B43-9D04-EAE98BE4CCCF}" dt="2024-06-20T14:58:21.317" v="2952" actId="47"/>
        <pc:sldMkLst>
          <pc:docMk/>
          <pc:sldMk cId="1515325012" sldId="324"/>
        </pc:sldMkLst>
      </pc:sldChg>
      <pc:sldChg chg="del">
        <pc:chgData name="Julia Cooper" userId="b675162c-6417-4cbe-bb23-9a0e69d0295a" providerId="ADAL" clId="{971AF8D2-FEE8-4B43-9D04-EAE98BE4CCCF}" dt="2024-06-20T14:38:02.098" v="2563" actId="2696"/>
        <pc:sldMkLst>
          <pc:docMk/>
          <pc:sldMk cId="499658018" sldId="325"/>
        </pc:sldMkLst>
      </pc:sldChg>
      <pc:sldChg chg="delSp modSp mod modAnim modNotesTx">
        <pc:chgData name="Julia Cooper" userId="b675162c-6417-4cbe-bb23-9a0e69d0295a" providerId="ADAL" clId="{971AF8D2-FEE8-4B43-9D04-EAE98BE4CCCF}" dt="2024-06-20T17:35:07.417" v="3841"/>
        <pc:sldMkLst>
          <pc:docMk/>
          <pc:sldMk cId="954751569" sldId="325"/>
        </pc:sldMkLst>
        <pc:spChg chg="mod">
          <ac:chgData name="Julia Cooper" userId="b675162c-6417-4cbe-bb23-9a0e69d0295a" providerId="ADAL" clId="{971AF8D2-FEE8-4B43-9D04-EAE98BE4CCCF}" dt="2024-06-20T14:53:31.649" v="2872" actId="6549"/>
          <ac:spMkLst>
            <pc:docMk/>
            <pc:sldMk cId="954751569" sldId="325"/>
            <ac:spMk id="2" creationId="{FDF3C31F-629B-3D76-3BF5-C9BB112B2324}"/>
          </ac:spMkLst>
        </pc:spChg>
        <pc:spChg chg="mod">
          <ac:chgData name="Julia Cooper" userId="b675162c-6417-4cbe-bb23-9a0e69d0295a" providerId="ADAL" clId="{971AF8D2-FEE8-4B43-9D04-EAE98BE4CCCF}" dt="2024-06-20T14:46:41.853" v="2763" actId="1076"/>
          <ac:spMkLst>
            <pc:docMk/>
            <pc:sldMk cId="954751569" sldId="325"/>
            <ac:spMk id="18" creationId="{9CC1BF55-A48E-9637-9209-702AF11650A2}"/>
          </ac:spMkLst>
        </pc:spChg>
        <pc:spChg chg="mod">
          <ac:chgData name="Julia Cooper" userId="b675162c-6417-4cbe-bb23-9a0e69d0295a" providerId="ADAL" clId="{971AF8D2-FEE8-4B43-9D04-EAE98BE4CCCF}" dt="2024-06-20T14:53:57.674" v="2882" actId="1076"/>
          <ac:spMkLst>
            <pc:docMk/>
            <pc:sldMk cId="954751569" sldId="325"/>
            <ac:spMk id="23" creationId="{CB00A44E-2464-5562-C1BE-FB1A4A464911}"/>
          </ac:spMkLst>
        </pc:spChg>
        <pc:spChg chg="mod">
          <ac:chgData name="Julia Cooper" userId="b675162c-6417-4cbe-bb23-9a0e69d0295a" providerId="ADAL" clId="{971AF8D2-FEE8-4B43-9D04-EAE98BE4CCCF}" dt="2024-06-20T14:53:55.625" v="2881" actId="1076"/>
          <ac:spMkLst>
            <pc:docMk/>
            <pc:sldMk cId="954751569" sldId="325"/>
            <ac:spMk id="24" creationId="{D51BE270-679B-1B2B-4C05-891C6C0A6095}"/>
          </ac:spMkLst>
        </pc:spChg>
        <pc:graphicFrameChg chg="del">
          <ac:chgData name="Julia Cooper" userId="b675162c-6417-4cbe-bb23-9a0e69d0295a" providerId="ADAL" clId="{971AF8D2-FEE8-4B43-9D04-EAE98BE4CCCF}" dt="2024-06-20T14:46:22.969" v="2761" actId="478"/>
          <ac:graphicFrameMkLst>
            <pc:docMk/>
            <pc:sldMk cId="954751569" sldId="325"/>
            <ac:graphicFrameMk id="14" creationId="{636E84E2-AB2E-FCBD-3534-9ABE017B7880}"/>
          </ac:graphicFrameMkLst>
        </pc:graphicFrameChg>
        <pc:picChg chg="mod">
          <ac:chgData name="Julia Cooper" userId="b675162c-6417-4cbe-bb23-9a0e69d0295a" providerId="ADAL" clId="{971AF8D2-FEE8-4B43-9D04-EAE98BE4CCCF}" dt="2024-06-20T14:53:47.268" v="2877" actId="1076"/>
          <ac:picMkLst>
            <pc:docMk/>
            <pc:sldMk cId="954751569" sldId="325"/>
            <ac:picMk id="8" creationId="{04C8CE62-6833-F694-CE89-93F9C1EF7862}"/>
          </ac:picMkLst>
        </pc:picChg>
        <pc:picChg chg="mod">
          <ac:chgData name="Julia Cooper" userId="b675162c-6417-4cbe-bb23-9a0e69d0295a" providerId="ADAL" clId="{971AF8D2-FEE8-4B43-9D04-EAE98BE4CCCF}" dt="2024-06-20T14:53:42.517" v="2875" actId="1076"/>
          <ac:picMkLst>
            <pc:docMk/>
            <pc:sldMk cId="954751569" sldId="325"/>
            <ac:picMk id="16" creationId="{313DF49E-0A09-605C-0A51-015F7CB2E4F0}"/>
          </ac:picMkLst>
        </pc:picChg>
        <pc:picChg chg="mod">
          <ac:chgData name="Julia Cooper" userId="b675162c-6417-4cbe-bb23-9a0e69d0295a" providerId="ADAL" clId="{971AF8D2-FEE8-4B43-9D04-EAE98BE4CCCF}" dt="2024-06-20T14:53:40.272" v="2874" actId="1076"/>
          <ac:picMkLst>
            <pc:docMk/>
            <pc:sldMk cId="954751569" sldId="325"/>
            <ac:picMk id="20" creationId="{DA5134AE-2E72-C3D8-2D51-EC3B236F51D2}"/>
          </ac:picMkLst>
        </pc:picChg>
        <pc:picChg chg="mod">
          <ac:chgData name="Julia Cooper" userId="b675162c-6417-4cbe-bb23-9a0e69d0295a" providerId="ADAL" clId="{971AF8D2-FEE8-4B43-9D04-EAE98BE4CCCF}" dt="2024-06-20T14:54:05.786" v="2883" actId="1076"/>
          <ac:picMkLst>
            <pc:docMk/>
            <pc:sldMk cId="954751569" sldId="325"/>
            <ac:picMk id="22" creationId="{907274DB-6ACC-A563-BBA7-EDBE9AB1BAAF}"/>
          </ac:picMkLst>
        </pc:picChg>
      </pc:sldChg>
      <pc:sldChg chg="del">
        <pc:chgData name="Julia Cooper" userId="b675162c-6417-4cbe-bb23-9a0e69d0295a" providerId="ADAL" clId="{971AF8D2-FEE8-4B43-9D04-EAE98BE4CCCF}" dt="2024-06-20T14:58:21.317" v="2952" actId="47"/>
        <pc:sldMkLst>
          <pc:docMk/>
          <pc:sldMk cId="3386839539" sldId="326"/>
        </pc:sldMkLst>
      </pc:sldChg>
      <pc:sldChg chg="del">
        <pc:chgData name="Julia Cooper" userId="b675162c-6417-4cbe-bb23-9a0e69d0295a" providerId="ADAL" clId="{971AF8D2-FEE8-4B43-9D04-EAE98BE4CCCF}" dt="2024-06-20T15:03:18.383" v="3204" actId="2696"/>
        <pc:sldMkLst>
          <pc:docMk/>
          <pc:sldMk cId="873776696" sldId="327"/>
        </pc:sldMkLst>
      </pc:sldChg>
      <pc:sldChg chg="del">
        <pc:chgData name="Julia Cooper" userId="b675162c-6417-4cbe-bb23-9a0e69d0295a" providerId="ADAL" clId="{971AF8D2-FEE8-4B43-9D04-EAE98BE4CCCF}" dt="2024-06-20T14:59:02.277" v="2954" actId="47"/>
        <pc:sldMkLst>
          <pc:docMk/>
          <pc:sldMk cId="2196535783" sldId="329"/>
        </pc:sldMkLst>
      </pc:sldChg>
      <pc:sldChg chg="del">
        <pc:chgData name="Julia Cooper" userId="b675162c-6417-4cbe-bb23-9a0e69d0295a" providerId="ADAL" clId="{971AF8D2-FEE8-4B43-9D04-EAE98BE4CCCF}" dt="2024-06-20T12:29:03.452" v="1035" actId="2696"/>
        <pc:sldMkLst>
          <pc:docMk/>
          <pc:sldMk cId="1176808517" sldId="330"/>
        </pc:sldMkLst>
      </pc:sldChg>
      <pc:sldChg chg="del">
        <pc:chgData name="Julia Cooper" userId="b675162c-6417-4cbe-bb23-9a0e69d0295a" providerId="ADAL" clId="{971AF8D2-FEE8-4B43-9D04-EAE98BE4CCCF}" dt="2024-06-20T12:29:03.452" v="1035" actId="2696"/>
        <pc:sldMkLst>
          <pc:docMk/>
          <pc:sldMk cId="1862097671" sldId="331"/>
        </pc:sldMkLst>
      </pc:sldChg>
      <pc:sldChg chg="del">
        <pc:chgData name="Julia Cooper" userId="b675162c-6417-4cbe-bb23-9a0e69d0295a" providerId="ADAL" clId="{971AF8D2-FEE8-4B43-9D04-EAE98BE4CCCF}" dt="2024-06-20T14:58:21.317" v="2952" actId="47"/>
        <pc:sldMkLst>
          <pc:docMk/>
          <pc:sldMk cId="1836667300" sldId="333"/>
        </pc:sldMkLst>
      </pc:sldChg>
      <pc:sldChg chg="del ord">
        <pc:chgData name="Julia Cooper" userId="b675162c-6417-4cbe-bb23-9a0e69d0295a" providerId="ADAL" clId="{971AF8D2-FEE8-4B43-9D04-EAE98BE4CCCF}" dt="2024-06-20T14:58:12.071" v="2951" actId="2696"/>
        <pc:sldMkLst>
          <pc:docMk/>
          <pc:sldMk cId="2779133685" sldId="334"/>
        </pc:sldMkLst>
      </pc:sldChg>
      <pc:sldChg chg="del">
        <pc:chgData name="Julia Cooper" userId="b675162c-6417-4cbe-bb23-9a0e69d0295a" providerId="ADAL" clId="{971AF8D2-FEE8-4B43-9D04-EAE98BE4CCCF}" dt="2024-06-20T14:58:43.889" v="2953" actId="2696"/>
        <pc:sldMkLst>
          <pc:docMk/>
          <pc:sldMk cId="1085137048" sldId="335"/>
        </pc:sldMkLst>
      </pc:sldChg>
      <pc:sldChg chg="del">
        <pc:chgData name="Julia Cooper" userId="b675162c-6417-4cbe-bb23-9a0e69d0295a" providerId="ADAL" clId="{971AF8D2-FEE8-4B43-9D04-EAE98BE4CCCF}" dt="2024-06-20T14:59:09.949" v="2955" actId="2696"/>
        <pc:sldMkLst>
          <pc:docMk/>
          <pc:sldMk cId="4134288687" sldId="336"/>
        </pc:sldMkLst>
      </pc:sldChg>
      <pc:sldChg chg="del">
        <pc:chgData name="Julia Cooper" userId="b675162c-6417-4cbe-bb23-9a0e69d0295a" providerId="ADAL" clId="{971AF8D2-FEE8-4B43-9D04-EAE98BE4CCCF}" dt="2024-06-20T15:03:22.823" v="3205" actId="2696"/>
        <pc:sldMkLst>
          <pc:docMk/>
          <pc:sldMk cId="2697913092" sldId="337"/>
        </pc:sldMkLst>
      </pc:sldChg>
      <pc:sldChg chg="del">
        <pc:chgData name="Julia Cooper" userId="b675162c-6417-4cbe-bb23-9a0e69d0295a" providerId="ADAL" clId="{971AF8D2-FEE8-4B43-9D04-EAE98BE4CCCF}" dt="2024-06-20T15:03:39.495" v="3206" actId="2696"/>
        <pc:sldMkLst>
          <pc:docMk/>
          <pc:sldMk cId="2573618523" sldId="338"/>
        </pc:sldMkLst>
      </pc:sldChg>
      <pc:sldChg chg="del">
        <pc:chgData name="Julia Cooper" userId="b675162c-6417-4cbe-bb23-9a0e69d0295a" providerId="ADAL" clId="{971AF8D2-FEE8-4B43-9D04-EAE98BE4CCCF}" dt="2024-06-20T14:59:02.277" v="2954" actId="47"/>
        <pc:sldMkLst>
          <pc:docMk/>
          <pc:sldMk cId="1322879329" sldId="339"/>
        </pc:sldMkLst>
      </pc:sldChg>
      <pc:sldChg chg="del">
        <pc:chgData name="Julia Cooper" userId="b675162c-6417-4cbe-bb23-9a0e69d0295a" providerId="ADAL" clId="{971AF8D2-FEE8-4B43-9D04-EAE98BE4CCCF}" dt="2024-06-20T12:29:03.452" v="1035" actId="2696"/>
        <pc:sldMkLst>
          <pc:docMk/>
          <pc:sldMk cId="4166699031" sldId="340"/>
        </pc:sldMkLst>
      </pc:sldChg>
      <pc:sldChg chg="addSp delSp modSp del mod ord delAnim">
        <pc:chgData name="Julia Cooper" userId="b675162c-6417-4cbe-bb23-9a0e69d0295a" providerId="ADAL" clId="{971AF8D2-FEE8-4B43-9D04-EAE98BE4CCCF}" dt="2024-06-20T14:59:23.041" v="2956" actId="2696"/>
        <pc:sldMkLst>
          <pc:docMk/>
          <pc:sldMk cId="2743308314" sldId="341"/>
        </pc:sldMkLst>
        <pc:spChg chg="mod">
          <ac:chgData name="Julia Cooper" userId="b675162c-6417-4cbe-bb23-9a0e69d0295a" providerId="ADAL" clId="{971AF8D2-FEE8-4B43-9D04-EAE98BE4CCCF}" dt="2024-06-20T11:44:50.805" v="110" actId="20577"/>
          <ac:spMkLst>
            <pc:docMk/>
            <pc:sldMk cId="2743308314" sldId="341"/>
            <ac:spMk id="2" creationId="{FDF3C31F-629B-3D76-3BF5-C9BB112B2324}"/>
          </ac:spMkLst>
        </pc:spChg>
        <pc:spChg chg="del">
          <ac:chgData name="Julia Cooper" userId="b675162c-6417-4cbe-bb23-9a0e69d0295a" providerId="ADAL" clId="{971AF8D2-FEE8-4B43-9D04-EAE98BE4CCCF}" dt="2024-06-20T11:34:19.997" v="93" actId="478"/>
          <ac:spMkLst>
            <pc:docMk/>
            <pc:sldMk cId="2743308314" sldId="341"/>
            <ac:spMk id="8" creationId="{CEF94EC4-BC12-A32A-9492-1DE4956B6AB8}"/>
          </ac:spMkLst>
        </pc:spChg>
        <pc:spChg chg="del">
          <ac:chgData name="Julia Cooper" userId="b675162c-6417-4cbe-bb23-9a0e69d0295a" providerId="ADAL" clId="{971AF8D2-FEE8-4B43-9D04-EAE98BE4CCCF}" dt="2024-06-20T11:35:07.597" v="94" actId="478"/>
          <ac:spMkLst>
            <pc:docMk/>
            <pc:sldMk cId="2743308314" sldId="341"/>
            <ac:spMk id="13" creationId="{ED68C045-ECE6-183D-D863-B2BDB1C93927}"/>
          </ac:spMkLst>
        </pc:spChg>
        <pc:spChg chg="add mod">
          <ac:chgData name="Julia Cooper" userId="b675162c-6417-4cbe-bb23-9a0e69d0295a" providerId="ADAL" clId="{971AF8D2-FEE8-4B43-9D04-EAE98BE4CCCF}" dt="2024-06-20T11:45:21.015" v="305" actId="20577"/>
          <ac:spMkLst>
            <pc:docMk/>
            <pc:sldMk cId="2743308314" sldId="341"/>
            <ac:spMk id="14" creationId="{5F2FDA61-8D5C-719B-866E-8E458168507A}"/>
          </ac:spMkLst>
        </pc:spChg>
      </pc:sldChg>
      <pc:sldChg chg="addSp delSp modSp mod modAnim">
        <pc:chgData name="Julia Cooper" userId="b675162c-6417-4cbe-bb23-9a0e69d0295a" providerId="ADAL" clId="{971AF8D2-FEE8-4B43-9D04-EAE98BE4CCCF}" dt="2024-06-20T17:31:26.797" v="3830"/>
        <pc:sldMkLst>
          <pc:docMk/>
          <pc:sldMk cId="495653914" sldId="342"/>
        </pc:sldMkLst>
        <pc:spChg chg="mod">
          <ac:chgData name="Julia Cooper" userId="b675162c-6417-4cbe-bb23-9a0e69d0295a" providerId="ADAL" clId="{971AF8D2-FEE8-4B43-9D04-EAE98BE4CCCF}" dt="2024-06-20T11:49:56.178" v="387" actId="1076"/>
          <ac:spMkLst>
            <pc:docMk/>
            <pc:sldMk cId="495653914" sldId="342"/>
            <ac:spMk id="2" creationId="{FDF3C31F-629B-3D76-3BF5-C9BB112B2324}"/>
          </ac:spMkLst>
        </pc:spChg>
        <pc:spChg chg="del">
          <ac:chgData name="Julia Cooper" userId="b675162c-6417-4cbe-bb23-9a0e69d0295a" providerId="ADAL" clId="{971AF8D2-FEE8-4B43-9D04-EAE98BE4CCCF}" dt="2024-06-20T12:03:17.602" v="472" actId="478"/>
          <ac:spMkLst>
            <pc:docMk/>
            <pc:sldMk cId="495653914" sldId="342"/>
            <ac:spMk id="3" creationId="{739F2119-19B0-CAD9-EC20-D9B49B06D2D3}"/>
          </ac:spMkLst>
        </pc:spChg>
        <pc:spChg chg="del">
          <ac:chgData name="Julia Cooper" userId="b675162c-6417-4cbe-bb23-9a0e69d0295a" providerId="ADAL" clId="{971AF8D2-FEE8-4B43-9D04-EAE98BE4CCCF}" dt="2024-06-20T12:03:14.443" v="469" actId="478"/>
          <ac:spMkLst>
            <pc:docMk/>
            <pc:sldMk cId="495653914" sldId="342"/>
            <ac:spMk id="9" creationId="{5AAD2158-B30B-DBBF-AB0E-3E04B75A3411}"/>
          </ac:spMkLst>
        </pc:spChg>
        <pc:spChg chg="add mod">
          <ac:chgData name="Julia Cooper" userId="b675162c-6417-4cbe-bb23-9a0e69d0295a" providerId="ADAL" clId="{971AF8D2-FEE8-4B43-9D04-EAE98BE4CCCF}" dt="2024-06-20T11:55:31.124" v="410" actId="14100"/>
          <ac:spMkLst>
            <pc:docMk/>
            <pc:sldMk cId="495653914" sldId="342"/>
            <ac:spMk id="12" creationId="{B109F4FD-B318-7009-F770-6A6046AF4D61}"/>
          </ac:spMkLst>
        </pc:spChg>
        <pc:spChg chg="mod">
          <ac:chgData name="Julia Cooper" userId="b675162c-6417-4cbe-bb23-9a0e69d0295a" providerId="ADAL" clId="{971AF8D2-FEE8-4B43-9D04-EAE98BE4CCCF}" dt="2024-06-20T14:19:00.982" v="2179" actId="27636"/>
          <ac:spMkLst>
            <pc:docMk/>
            <pc:sldMk cId="495653914" sldId="342"/>
            <ac:spMk id="14" creationId="{5F2FDA61-8D5C-719B-866E-8E458168507A}"/>
          </ac:spMkLst>
        </pc:spChg>
        <pc:grpChg chg="del">
          <ac:chgData name="Julia Cooper" userId="b675162c-6417-4cbe-bb23-9a0e69d0295a" providerId="ADAL" clId="{971AF8D2-FEE8-4B43-9D04-EAE98BE4CCCF}" dt="2024-06-20T12:03:12.253" v="468" actId="478"/>
          <ac:grpSpMkLst>
            <pc:docMk/>
            <pc:sldMk cId="495653914" sldId="342"/>
            <ac:grpSpMk id="6" creationId="{51909627-F73E-0200-1865-11FEEC4C8220}"/>
          </ac:grpSpMkLst>
        </pc:grpChg>
        <pc:picChg chg="del">
          <ac:chgData name="Julia Cooper" userId="b675162c-6417-4cbe-bb23-9a0e69d0295a" providerId="ADAL" clId="{971AF8D2-FEE8-4B43-9D04-EAE98BE4CCCF}" dt="2024-06-20T12:03:15.464" v="470" actId="478"/>
          <ac:picMkLst>
            <pc:docMk/>
            <pc:sldMk cId="495653914" sldId="342"/>
            <ac:picMk id="4" creationId="{0ABB974E-FB1E-152A-A8A9-613BC30F8E63}"/>
          </ac:picMkLst>
        </pc:picChg>
        <pc:picChg chg="del">
          <ac:chgData name="Julia Cooper" userId="b675162c-6417-4cbe-bb23-9a0e69d0295a" providerId="ADAL" clId="{971AF8D2-FEE8-4B43-9D04-EAE98BE4CCCF}" dt="2024-06-20T12:03:16.618" v="471" actId="478"/>
          <ac:picMkLst>
            <pc:docMk/>
            <pc:sldMk cId="495653914" sldId="342"/>
            <ac:picMk id="5" creationId="{8A0C72A1-77FE-C549-0F5E-DF48FAB13DC9}"/>
          </ac:picMkLst>
        </pc:picChg>
        <pc:picChg chg="del">
          <ac:chgData name="Julia Cooper" userId="b675162c-6417-4cbe-bb23-9a0e69d0295a" providerId="ADAL" clId="{971AF8D2-FEE8-4B43-9D04-EAE98BE4CCCF}" dt="2024-06-20T11:49:41.755" v="383" actId="478"/>
          <ac:picMkLst>
            <pc:docMk/>
            <pc:sldMk cId="495653914" sldId="342"/>
            <ac:picMk id="7" creationId="{DCF0F0B7-10AC-1B4B-DCF8-50E5194FFAAF}"/>
          </ac:picMkLst>
        </pc:picChg>
        <pc:picChg chg="add mod">
          <ac:chgData name="Julia Cooper" userId="b675162c-6417-4cbe-bb23-9a0e69d0295a" providerId="ADAL" clId="{971AF8D2-FEE8-4B43-9D04-EAE98BE4CCCF}" dt="2024-06-20T11:49:52.176" v="386" actId="14100"/>
          <ac:picMkLst>
            <pc:docMk/>
            <pc:sldMk cId="495653914" sldId="342"/>
            <ac:picMk id="8" creationId="{23B5B517-E6CD-270D-895A-3810BAD2E02C}"/>
          </ac:picMkLst>
        </pc:picChg>
        <pc:picChg chg="add mod">
          <ac:chgData name="Julia Cooper" userId="b675162c-6417-4cbe-bb23-9a0e69d0295a" providerId="ADAL" clId="{971AF8D2-FEE8-4B43-9D04-EAE98BE4CCCF}" dt="2024-06-20T12:14:34.443" v="840" actId="1076"/>
          <ac:picMkLst>
            <pc:docMk/>
            <pc:sldMk cId="495653914" sldId="342"/>
            <ac:picMk id="13" creationId="{1B8F8968-6383-77A7-0A61-19C058C9F1BA}"/>
          </ac:picMkLst>
        </pc:picChg>
      </pc:sldChg>
      <pc:sldChg chg="new del">
        <pc:chgData name="Julia Cooper" userId="b675162c-6417-4cbe-bb23-9a0e69d0295a" providerId="ADAL" clId="{971AF8D2-FEE8-4B43-9D04-EAE98BE4CCCF}" dt="2024-06-20T11:45:36.044" v="307" actId="680"/>
        <pc:sldMkLst>
          <pc:docMk/>
          <pc:sldMk cId="1721908040" sldId="342"/>
        </pc:sldMkLst>
      </pc:sldChg>
      <pc:sldChg chg="addSp delSp modSp mod modClrScheme delAnim modAnim chgLayout">
        <pc:chgData name="Julia Cooper" userId="b675162c-6417-4cbe-bb23-9a0e69d0295a" providerId="ADAL" clId="{971AF8D2-FEE8-4B43-9D04-EAE98BE4CCCF}" dt="2024-06-20T12:24:48.626" v="960"/>
        <pc:sldMkLst>
          <pc:docMk/>
          <pc:sldMk cId="1045104991" sldId="343"/>
        </pc:sldMkLst>
        <pc:spChg chg="mod ord">
          <ac:chgData name="Julia Cooper" userId="b675162c-6417-4cbe-bb23-9a0e69d0295a" providerId="ADAL" clId="{971AF8D2-FEE8-4B43-9D04-EAE98BE4CCCF}" dt="2024-06-20T12:08:42.426" v="625" actId="1076"/>
          <ac:spMkLst>
            <pc:docMk/>
            <pc:sldMk cId="1045104991" sldId="343"/>
            <ac:spMk id="2" creationId="{FDF3C31F-629B-3D76-3BF5-C9BB112B2324}"/>
          </ac:spMkLst>
        </pc:spChg>
        <pc:spChg chg="add del mod">
          <ac:chgData name="Julia Cooper" userId="b675162c-6417-4cbe-bb23-9a0e69d0295a" providerId="ADAL" clId="{971AF8D2-FEE8-4B43-9D04-EAE98BE4CCCF}" dt="2024-06-20T12:08:28.867" v="622" actId="700"/>
          <ac:spMkLst>
            <pc:docMk/>
            <pc:sldMk cId="1045104991" sldId="343"/>
            <ac:spMk id="4" creationId="{B6B9A336-238C-C7DF-5D0D-6705FC2046E0}"/>
          </ac:spMkLst>
        </pc:spChg>
        <pc:spChg chg="add mod">
          <ac:chgData name="Julia Cooper" userId="b675162c-6417-4cbe-bb23-9a0e69d0295a" providerId="ADAL" clId="{971AF8D2-FEE8-4B43-9D04-EAE98BE4CCCF}" dt="2024-06-20T12:23:17.979" v="955" actId="14100"/>
          <ac:spMkLst>
            <pc:docMk/>
            <pc:sldMk cId="1045104991" sldId="343"/>
            <ac:spMk id="5" creationId="{E581DDBC-916F-0725-7D03-7D8C4555D12D}"/>
          </ac:spMkLst>
        </pc:spChg>
        <pc:spChg chg="add mod">
          <ac:chgData name="Julia Cooper" userId="b675162c-6417-4cbe-bb23-9a0e69d0295a" providerId="ADAL" clId="{971AF8D2-FEE8-4B43-9D04-EAE98BE4CCCF}" dt="2024-06-20T12:23:09.460" v="954" actId="12789"/>
          <ac:spMkLst>
            <pc:docMk/>
            <pc:sldMk cId="1045104991" sldId="343"/>
            <ac:spMk id="9" creationId="{BDE5005F-A9A8-CE0B-7F45-FFB6E78EC38F}"/>
          </ac:spMkLst>
        </pc:spChg>
        <pc:spChg chg="add mod">
          <ac:chgData name="Julia Cooper" userId="b675162c-6417-4cbe-bb23-9a0e69d0295a" providerId="ADAL" clId="{971AF8D2-FEE8-4B43-9D04-EAE98BE4CCCF}" dt="2024-06-20T12:23:09.460" v="954" actId="12789"/>
          <ac:spMkLst>
            <pc:docMk/>
            <pc:sldMk cId="1045104991" sldId="343"/>
            <ac:spMk id="10" creationId="{7334A525-10D4-0106-425B-2D20564A8D9C}"/>
          </ac:spMkLst>
        </pc:spChg>
        <pc:spChg chg="add mod">
          <ac:chgData name="Julia Cooper" userId="b675162c-6417-4cbe-bb23-9a0e69d0295a" providerId="ADAL" clId="{971AF8D2-FEE8-4B43-9D04-EAE98BE4CCCF}" dt="2024-06-20T12:23:09.460" v="954" actId="12789"/>
          <ac:spMkLst>
            <pc:docMk/>
            <pc:sldMk cId="1045104991" sldId="343"/>
            <ac:spMk id="11" creationId="{35008161-0696-2E98-3EB5-9934C5B49321}"/>
          </ac:spMkLst>
        </pc:spChg>
        <pc:spChg chg="del">
          <ac:chgData name="Julia Cooper" userId="b675162c-6417-4cbe-bb23-9a0e69d0295a" providerId="ADAL" clId="{971AF8D2-FEE8-4B43-9D04-EAE98BE4CCCF}" dt="2024-06-20T12:08:10.191" v="593" actId="478"/>
          <ac:spMkLst>
            <pc:docMk/>
            <pc:sldMk cId="1045104991" sldId="343"/>
            <ac:spMk id="12" creationId="{B109F4FD-B318-7009-F770-6A6046AF4D61}"/>
          </ac:spMkLst>
        </pc:spChg>
        <pc:spChg chg="del mod">
          <ac:chgData name="Julia Cooper" userId="b675162c-6417-4cbe-bb23-9a0e69d0295a" providerId="ADAL" clId="{971AF8D2-FEE8-4B43-9D04-EAE98BE4CCCF}" dt="2024-06-20T12:08:23.936" v="621" actId="478"/>
          <ac:spMkLst>
            <pc:docMk/>
            <pc:sldMk cId="1045104991" sldId="343"/>
            <ac:spMk id="14" creationId="{5F2FDA61-8D5C-719B-866E-8E458168507A}"/>
          </ac:spMkLst>
        </pc:spChg>
        <pc:graphicFrameChg chg="add mod modGraphic">
          <ac:chgData name="Julia Cooper" userId="b675162c-6417-4cbe-bb23-9a0e69d0295a" providerId="ADAL" clId="{971AF8D2-FEE8-4B43-9D04-EAE98BE4CCCF}" dt="2024-06-20T12:19:35.505" v="921" actId="14100"/>
          <ac:graphicFrameMkLst>
            <pc:docMk/>
            <pc:sldMk cId="1045104991" sldId="343"/>
            <ac:graphicFrameMk id="15" creationId="{8EDD6924-B5A6-2D45-68DC-09B286FE542B}"/>
          </ac:graphicFrameMkLst>
        </pc:graphicFrameChg>
        <pc:picChg chg="add mod">
          <ac:chgData name="Julia Cooper" userId="b675162c-6417-4cbe-bb23-9a0e69d0295a" providerId="ADAL" clId="{971AF8D2-FEE8-4B43-9D04-EAE98BE4CCCF}" dt="2024-06-20T12:23:09.460" v="954" actId="12789"/>
          <ac:picMkLst>
            <pc:docMk/>
            <pc:sldMk cId="1045104991" sldId="343"/>
            <ac:picMk id="7" creationId="{05455C02-9596-CFA1-20FC-09B02B8FAEB3}"/>
          </ac:picMkLst>
        </pc:picChg>
        <pc:picChg chg="del">
          <ac:chgData name="Julia Cooper" userId="b675162c-6417-4cbe-bb23-9a0e69d0295a" providerId="ADAL" clId="{971AF8D2-FEE8-4B43-9D04-EAE98BE4CCCF}" dt="2024-06-20T12:08:07.427" v="592" actId="478"/>
          <ac:picMkLst>
            <pc:docMk/>
            <pc:sldMk cId="1045104991" sldId="343"/>
            <ac:picMk id="8" creationId="{23B5B517-E6CD-270D-895A-3810BAD2E02C}"/>
          </ac:picMkLst>
        </pc:picChg>
        <pc:picChg chg="del">
          <ac:chgData name="Julia Cooper" userId="b675162c-6417-4cbe-bb23-9a0e69d0295a" providerId="ADAL" clId="{971AF8D2-FEE8-4B43-9D04-EAE98BE4CCCF}" dt="2024-06-20T12:08:05.768" v="591" actId="478"/>
          <ac:picMkLst>
            <pc:docMk/>
            <pc:sldMk cId="1045104991" sldId="343"/>
            <ac:picMk id="13" creationId="{1B8F8968-6383-77A7-0A61-19C058C9F1BA}"/>
          </ac:picMkLst>
        </pc:picChg>
      </pc:sldChg>
      <pc:sldChg chg="addSp delSp modSp mod delAnim modAnim modNotesTx">
        <pc:chgData name="Julia Cooper" userId="b675162c-6417-4cbe-bb23-9a0e69d0295a" providerId="ADAL" clId="{971AF8D2-FEE8-4B43-9D04-EAE98BE4CCCF}" dt="2024-06-20T17:34:12.651" v="3840"/>
        <pc:sldMkLst>
          <pc:docMk/>
          <pc:sldMk cId="3766074516" sldId="344"/>
        </pc:sldMkLst>
        <pc:spChg chg="mod">
          <ac:chgData name="Julia Cooper" userId="b675162c-6417-4cbe-bb23-9a0e69d0295a" providerId="ADAL" clId="{971AF8D2-FEE8-4B43-9D04-EAE98BE4CCCF}" dt="2024-06-20T15:02:11.431" v="3136" actId="113"/>
          <ac:spMkLst>
            <pc:docMk/>
            <pc:sldMk cId="3766074516" sldId="344"/>
            <ac:spMk id="10" creationId="{735D8DEB-8A9A-891C-09CD-853C70DD7D31}"/>
          </ac:spMkLst>
        </pc:spChg>
        <pc:spChg chg="add mod">
          <ac:chgData name="Julia Cooper" userId="b675162c-6417-4cbe-bb23-9a0e69d0295a" providerId="ADAL" clId="{971AF8D2-FEE8-4B43-9D04-EAE98BE4CCCF}" dt="2024-06-20T17:32:53.303" v="3831" actId="1076"/>
          <ac:spMkLst>
            <pc:docMk/>
            <pc:sldMk cId="3766074516" sldId="344"/>
            <ac:spMk id="12" creationId="{C3396D5B-9772-FE89-8CEC-22B46C83A31D}"/>
          </ac:spMkLst>
        </pc:spChg>
        <pc:spChg chg="add mod">
          <ac:chgData name="Julia Cooper" userId="b675162c-6417-4cbe-bb23-9a0e69d0295a" providerId="ADAL" clId="{971AF8D2-FEE8-4B43-9D04-EAE98BE4CCCF}" dt="2024-06-20T17:33:02.911" v="3834" actId="1076"/>
          <ac:spMkLst>
            <pc:docMk/>
            <pc:sldMk cId="3766074516" sldId="344"/>
            <ac:spMk id="15" creationId="{41B1A48A-EF79-1FEB-C402-46F0266B3616}"/>
          </ac:spMkLst>
        </pc:spChg>
        <pc:spChg chg="del">
          <ac:chgData name="Julia Cooper" userId="b675162c-6417-4cbe-bb23-9a0e69d0295a" providerId="ADAL" clId="{971AF8D2-FEE8-4B43-9D04-EAE98BE4CCCF}" dt="2024-06-20T14:03:04.330" v="1697" actId="478"/>
          <ac:spMkLst>
            <pc:docMk/>
            <pc:sldMk cId="3766074516" sldId="344"/>
            <ac:spMk id="31" creationId="{1DBD919C-75DC-2D8B-201E-D3932B6B7A33}"/>
          </ac:spMkLst>
        </pc:spChg>
        <pc:picChg chg="add mod">
          <ac:chgData name="Julia Cooper" userId="b675162c-6417-4cbe-bb23-9a0e69d0295a" providerId="ADAL" clId="{971AF8D2-FEE8-4B43-9D04-EAE98BE4CCCF}" dt="2024-06-20T14:10:24.829" v="1971" actId="14100"/>
          <ac:picMkLst>
            <pc:docMk/>
            <pc:sldMk cId="3766074516" sldId="344"/>
            <ac:picMk id="4" creationId="{24309B57-9714-633F-7745-14EAF49DACA0}"/>
          </ac:picMkLst>
        </pc:picChg>
        <pc:picChg chg="add del mod">
          <ac:chgData name="Julia Cooper" userId="b675162c-6417-4cbe-bb23-9a0e69d0295a" providerId="ADAL" clId="{971AF8D2-FEE8-4B43-9D04-EAE98BE4CCCF}" dt="2024-06-20T14:11:56.392" v="1974" actId="478"/>
          <ac:picMkLst>
            <pc:docMk/>
            <pc:sldMk cId="3766074516" sldId="344"/>
            <ac:picMk id="6" creationId="{DF43B2FE-0F0F-6282-D5AB-3E5E2D74FCB2}"/>
          </ac:picMkLst>
        </pc:picChg>
        <pc:picChg chg="add mod">
          <ac:chgData name="Julia Cooper" userId="b675162c-6417-4cbe-bb23-9a0e69d0295a" providerId="ADAL" clId="{971AF8D2-FEE8-4B43-9D04-EAE98BE4CCCF}" dt="2024-06-20T17:33:00.315" v="3833" actId="1076"/>
          <ac:picMkLst>
            <pc:docMk/>
            <pc:sldMk cId="3766074516" sldId="344"/>
            <ac:picMk id="8" creationId="{A6570FE6-2AB9-B185-ACC4-C4F0475ED6F2}"/>
          </ac:picMkLst>
        </pc:picChg>
        <pc:picChg chg="add del mod">
          <ac:chgData name="Julia Cooper" userId="b675162c-6417-4cbe-bb23-9a0e69d0295a" providerId="ADAL" clId="{971AF8D2-FEE8-4B43-9D04-EAE98BE4CCCF}" dt="2024-06-20T17:13:36.251" v="3647" actId="21"/>
          <ac:picMkLst>
            <pc:docMk/>
            <pc:sldMk cId="3766074516" sldId="344"/>
            <ac:picMk id="11" creationId="{9C08C1ED-5D68-5836-6C77-380EF929AF11}"/>
          </ac:picMkLst>
        </pc:picChg>
        <pc:picChg chg="del">
          <ac:chgData name="Julia Cooper" userId="b675162c-6417-4cbe-bb23-9a0e69d0295a" providerId="ADAL" clId="{971AF8D2-FEE8-4B43-9D04-EAE98BE4CCCF}" dt="2024-06-20T14:00:47.431" v="1592" actId="478"/>
          <ac:picMkLst>
            <pc:docMk/>
            <pc:sldMk cId="3766074516" sldId="344"/>
            <ac:picMk id="13" creationId="{84C0A2C9-B748-5037-B71E-570CBF5DB92C}"/>
          </ac:picMkLst>
        </pc:picChg>
        <pc:picChg chg="add mod">
          <ac:chgData name="Julia Cooper" userId="b675162c-6417-4cbe-bb23-9a0e69d0295a" providerId="ADAL" clId="{971AF8D2-FEE8-4B43-9D04-EAE98BE4CCCF}" dt="2024-06-20T17:33:34.962" v="3836" actId="1076"/>
          <ac:picMkLst>
            <pc:docMk/>
            <pc:sldMk cId="3766074516" sldId="344"/>
            <ac:picMk id="16" creationId="{E9FAC95E-0C00-706C-6D41-AD1F87589A70}"/>
          </ac:picMkLst>
        </pc:picChg>
        <pc:picChg chg="del">
          <ac:chgData name="Julia Cooper" userId="b675162c-6417-4cbe-bb23-9a0e69d0295a" providerId="ADAL" clId="{971AF8D2-FEE8-4B43-9D04-EAE98BE4CCCF}" dt="2024-06-20T14:00:48.621" v="1593" actId="478"/>
          <ac:picMkLst>
            <pc:docMk/>
            <pc:sldMk cId="3766074516" sldId="344"/>
            <ac:picMk id="19" creationId="{909D0936-A0D9-9718-CBD4-6486C981A028}"/>
          </ac:picMkLst>
        </pc:picChg>
        <pc:picChg chg="del">
          <ac:chgData name="Julia Cooper" userId="b675162c-6417-4cbe-bb23-9a0e69d0295a" providerId="ADAL" clId="{971AF8D2-FEE8-4B43-9D04-EAE98BE4CCCF}" dt="2024-06-20T14:00:49.292" v="1594" actId="478"/>
          <ac:picMkLst>
            <pc:docMk/>
            <pc:sldMk cId="3766074516" sldId="344"/>
            <ac:picMk id="21" creationId="{D9A29682-D964-3FD2-2D2B-973832443CAD}"/>
          </ac:picMkLst>
        </pc:picChg>
        <pc:picChg chg="del">
          <ac:chgData name="Julia Cooper" userId="b675162c-6417-4cbe-bb23-9a0e69d0295a" providerId="ADAL" clId="{971AF8D2-FEE8-4B43-9D04-EAE98BE4CCCF}" dt="2024-06-20T14:00:45.093" v="1589" actId="478"/>
          <ac:picMkLst>
            <pc:docMk/>
            <pc:sldMk cId="3766074516" sldId="344"/>
            <ac:picMk id="22" creationId="{10C2503B-5361-543A-52A4-DE7E3F4A3D0D}"/>
          </ac:picMkLst>
        </pc:picChg>
        <pc:picChg chg="del">
          <ac:chgData name="Julia Cooper" userId="b675162c-6417-4cbe-bb23-9a0e69d0295a" providerId="ADAL" clId="{971AF8D2-FEE8-4B43-9D04-EAE98BE4CCCF}" dt="2024-06-20T14:00:50.881" v="1596" actId="478"/>
          <ac:picMkLst>
            <pc:docMk/>
            <pc:sldMk cId="3766074516" sldId="344"/>
            <ac:picMk id="24" creationId="{1365586B-BE5D-255D-E49C-98AE028BB05F}"/>
          </ac:picMkLst>
        </pc:picChg>
        <pc:picChg chg="del">
          <ac:chgData name="Julia Cooper" userId="b675162c-6417-4cbe-bb23-9a0e69d0295a" providerId="ADAL" clId="{971AF8D2-FEE8-4B43-9D04-EAE98BE4CCCF}" dt="2024-06-20T14:00:50.262" v="1595" actId="478"/>
          <ac:picMkLst>
            <pc:docMk/>
            <pc:sldMk cId="3766074516" sldId="344"/>
            <ac:picMk id="26" creationId="{2AD0DD84-59AE-9F1B-B424-897D6977A91F}"/>
          </ac:picMkLst>
        </pc:picChg>
        <pc:picChg chg="del">
          <ac:chgData name="Julia Cooper" userId="b675162c-6417-4cbe-bb23-9a0e69d0295a" providerId="ADAL" clId="{971AF8D2-FEE8-4B43-9D04-EAE98BE4CCCF}" dt="2024-06-20T14:00:45.826" v="1590" actId="478"/>
          <ac:picMkLst>
            <pc:docMk/>
            <pc:sldMk cId="3766074516" sldId="344"/>
            <ac:picMk id="28" creationId="{489450C5-0BE1-C937-5B3A-F610A7760000}"/>
          </ac:picMkLst>
        </pc:picChg>
        <pc:picChg chg="del">
          <ac:chgData name="Julia Cooper" userId="b675162c-6417-4cbe-bb23-9a0e69d0295a" providerId="ADAL" clId="{971AF8D2-FEE8-4B43-9D04-EAE98BE4CCCF}" dt="2024-06-20T14:00:46.851" v="1591" actId="478"/>
          <ac:picMkLst>
            <pc:docMk/>
            <pc:sldMk cId="3766074516" sldId="344"/>
            <ac:picMk id="30" creationId="{69BEB256-A31E-F83D-33CF-0EE03F0D6C94}"/>
          </ac:picMkLst>
        </pc:picChg>
      </pc:sldChg>
      <pc:sldChg chg="addSp modSp mod modAnim">
        <pc:chgData name="Julia Cooper" userId="b675162c-6417-4cbe-bb23-9a0e69d0295a" providerId="ADAL" clId="{971AF8D2-FEE8-4B43-9D04-EAE98BE4CCCF}" dt="2024-06-20T15:02:06.358" v="3135" actId="113"/>
        <pc:sldMkLst>
          <pc:docMk/>
          <pc:sldMk cId="132647068" sldId="345"/>
        </pc:sldMkLst>
        <pc:spChg chg="add mod">
          <ac:chgData name="Julia Cooper" userId="b675162c-6417-4cbe-bb23-9a0e69d0295a" providerId="ADAL" clId="{971AF8D2-FEE8-4B43-9D04-EAE98BE4CCCF}" dt="2024-06-20T14:56:05.556" v="2939" actId="1076"/>
          <ac:spMkLst>
            <pc:docMk/>
            <pc:sldMk cId="132647068" sldId="345"/>
            <ac:spMk id="4" creationId="{5E2CC711-55E1-13A7-8B24-E1463CF7C65D}"/>
          </ac:spMkLst>
        </pc:spChg>
        <pc:spChg chg="mod">
          <ac:chgData name="Julia Cooper" userId="b675162c-6417-4cbe-bb23-9a0e69d0295a" providerId="ADAL" clId="{971AF8D2-FEE8-4B43-9D04-EAE98BE4CCCF}" dt="2024-06-20T15:02:06.358" v="3135" actId="113"/>
          <ac:spMkLst>
            <pc:docMk/>
            <pc:sldMk cId="132647068" sldId="345"/>
            <ac:spMk id="10" creationId="{735D8DEB-8A9A-891C-09CD-853C70DD7D31}"/>
          </ac:spMkLst>
        </pc:spChg>
      </pc:sldChg>
      <pc:sldChg chg="addSp delSp modSp del mod delAnim modNotesTx">
        <pc:chgData name="Julia Cooper" userId="b675162c-6417-4cbe-bb23-9a0e69d0295a" providerId="ADAL" clId="{971AF8D2-FEE8-4B43-9D04-EAE98BE4CCCF}" dt="2024-06-20T14:38:02.098" v="2563" actId="2696"/>
        <pc:sldMkLst>
          <pc:docMk/>
          <pc:sldMk cId="2901505596" sldId="345"/>
        </pc:sldMkLst>
        <pc:spChg chg="add mod">
          <ac:chgData name="Julia Cooper" userId="b675162c-6417-4cbe-bb23-9a0e69d0295a" providerId="ADAL" clId="{971AF8D2-FEE8-4B43-9D04-EAE98BE4CCCF}" dt="2024-06-20T14:32:48.039" v="2487" actId="1076"/>
          <ac:spMkLst>
            <pc:docMk/>
            <pc:sldMk cId="2901505596" sldId="345"/>
            <ac:spMk id="9" creationId="{A5B37D46-F960-0D0D-6576-2BE14573C028}"/>
          </ac:spMkLst>
        </pc:spChg>
        <pc:spChg chg="mod">
          <ac:chgData name="Julia Cooper" userId="b675162c-6417-4cbe-bb23-9a0e69d0295a" providerId="ADAL" clId="{971AF8D2-FEE8-4B43-9D04-EAE98BE4CCCF}" dt="2024-06-20T14:23:05.984" v="2352" actId="20577"/>
          <ac:spMkLst>
            <pc:docMk/>
            <pc:sldMk cId="2901505596" sldId="345"/>
            <ac:spMk id="10" creationId="{735D8DEB-8A9A-891C-09CD-853C70DD7D31}"/>
          </ac:spMkLst>
        </pc:spChg>
        <pc:spChg chg="mod">
          <ac:chgData name="Julia Cooper" userId="b675162c-6417-4cbe-bb23-9a0e69d0295a" providerId="ADAL" clId="{971AF8D2-FEE8-4B43-9D04-EAE98BE4CCCF}" dt="2024-06-20T14:34:06.797" v="2559" actId="12"/>
          <ac:spMkLst>
            <pc:docMk/>
            <pc:sldMk cId="2901505596" sldId="345"/>
            <ac:spMk id="12" creationId="{C3396D5B-9772-FE89-8CEC-22B46C83A31D}"/>
          </ac:spMkLst>
        </pc:spChg>
        <pc:spChg chg="del mod">
          <ac:chgData name="Julia Cooper" userId="b675162c-6417-4cbe-bb23-9a0e69d0295a" providerId="ADAL" clId="{971AF8D2-FEE8-4B43-9D04-EAE98BE4CCCF}" dt="2024-06-20T14:35:16.095" v="2561" actId="478"/>
          <ac:spMkLst>
            <pc:docMk/>
            <pc:sldMk cId="2901505596" sldId="345"/>
            <ac:spMk id="15" creationId="{41B1A48A-EF79-1FEB-C402-46F0266B3616}"/>
          </ac:spMkLst>
        </pc:spChg>
        <pc:spChg chg="add mod">
          <ac:chgData name="Julia Cooper" userId="b675162c-6417-4cbe-bb23-9a0e69d0295a" providerId="ADAL" clId="{971AF8D2-FEE8-4B43-9D04-EAE98BE4CCCF}" dt="2024-06-20T14:34:00.993" v="2557" actId="1076"/>
          <ac:spMkLst>
            <pc:docMk/>
            <pc:sldMk cId="2901505596" sldId="345"/>
            <ac:spMk id="16" creationId="{F670CEFC-BDC8-601C-CA51-B60A9B317380}"/>
          </ac:spMkLst>
        </pc:spChg>
        <pc:picChg chg="add mod">
          <ac:chgData name="Julia Cooper" userId="b675162c-6417-4cbe-bb23-9a0e69d0295a" providerId="ADAL" clId="{971AF8D2-FEE8-4B43-9D04-EAE98BE4CCCF}" dt="2024-06-20T14:33:58.239" v="2556" actId="1076"/>
          <ac:picMkLst>
            <pc:docMk/>
            <pc:sldMk cId="2901505596" sldId="345"/>
            <ac:picMk id="3" creationId="{6F64CEEE-D43B-C023-D38B-FD93217D08A6}"/>
          </ac:picMkLst>
        </pc:picChg>
        <pc:picChg chg="del">
          <ac:chgData name="Julia Cooper" userId="b675162c-6417-4cbe-bb23-9a0e69d0295a" providerId="ADAL" clId="{971AF8D2-FEE8-4B43-9D04-EAE98BE4CCCF}" dt="2024-06-20T14:22:09.285" v="2212" actId="478"/>
          <ac:picMkLst>
            <pc:docMk/>
            <pc:sldMk cId="2901505596" sldId="345"/>
            <ac:picMk id="4" creationId="{24309B57-9714-633F-7745-14EAF49DACA0}"/>
          </ac:picMkLst>
        </pc:picChg>
        <pc:picChg chg="add mod">
          <ac:chgData name="Julia Cooper" userId="b675162c-6417-4cbe-bb23-9a0e69d0295a" providerId="ADAL" clId="{971AF8D2-FEE8-4B43-9D04-EAE98BE4CCCF}" dt="2024-06-20T14:28:14.066" v="2359" actId="14100"/>
          <ac:picMkLst>
            <pc:docMk/>
            <pc:sldMk cId="2901505596" sldId="345"/>
            <ac:picMk id="6" creationId="{C0627390-DDAB-8DE7-028B-43A11842CBF3}"/>
          </ac:picMkLst>
        </pc:picChg>
        <pc:picChg chg="del">
          <ac:chgData name="Julia Cooper" userId="b675162c-6417-4cbe-bb23-9a0e69d0295a" providerId="ADAL" clId="{971AF8D2-FEE8-4B43-9D04-EAE98BE4CCCF}" dt="2024-06-20T14:22:08.567" v="2211" actId="478"/>
          <ac:picMkLst>
            <pc:docMk/>
            <pc:sldMk cId="2901505596" sldId="345"/>
            <ac:picMk id="8" creationId="{A6570FE6-2AB9-B185-ACC4-C4F0475ED6F2}"/>
          </ac:picMkLst>
        </pc:picChg>
        <pc:picChg chg="del">
          <ac:chgData name="Julia Cooper" userId="b675162c-6417-4cbe-bb23-9a0e69d0295a" providerId="ADAL" clId="{971AF8D2-FEE8-4B43-9D04-EAE98BE4CCCF}" dt="2024-06-20T14:22:06.323" v="2210" actId="478"/>
          <ac:picMkLst>
            <pc:docMk/>
            <pc:sldMk cId="2901505596" sldId="345"/>
            <ac:picMk id="11" creationId="{9C08C1ED-5D68-5836-6C77-380EF929AF11}"/>
          </ac:picMkLst>
        </pc:picChg>
        <pc:picChg chg="add mod">
          <ac:chgData name="Julia Cooper" userId="b675162c-6417-4cbe-bb23-9a0e69d0295a" providerId="ADAL" clId="{971AF8D2-FEE8-4B43-9D04-EAE98BE4CCCF}" dt="2024-06-20T14:34:03.042" v="2558" actId="1076"/>
          <ac:picMkLst>
            <pc:docMk/>
            <pc:sldMk cId="2901505596" sldId="345"/>
            <ac:picMk id="14" creationId="{AC13D343-5BC0-12EB-190E-15AE4991E5FF}"/>
          </ac:picMkLst>
        </pc:picChg>
        <pc:picChg chg="add mod">
          <ac:chgData name="Julia Cooper" userId="b675162c-6417-4cbe-bb23-9a0e69d0295a" providerId="ADAL" clId="{971AF8D2-FEE8-4B43-9D04-EAE98BE4CCCF}" dt="2024-06-20T14:32:44.443" v="2486" actId="1076"/>
          <ac:picMkLst>
            <pc:docMk/>
            <pc:sldMk cId="2901505596" sldId="345"/>
            <ac:picMk id="18" creationId="{ED526C07-0371-6393-2BC1-CB1C103B93D5}"/>
          </ac:picMkLst>
        </pc:picChg>
      </pc:sldChg>
      <pc:sldChg chg="addSp delSp modSp mod delAnim modAnim">
        <pc:chgData name="Julia Cooper" userId="b675162c-6417-4cbe-bb23-9a0e69d0295a" providerId="ADAL" clId="{971AF8D2-FEE8-4B43-9D04-EAE98BE4CCCF}" dt="2024-06-20T17:30:22.050" v="3825" actId="478"/>
        <pc:sldMkLst>
          <pc:docMk/>
          <pc:sldMk cId="3708707603" sldId="346"/>
        </pc:sldMkLst>
        <pc:spChg chg="add mod">
          <ac:chgData name="Julia Cooper" userId="b675162c-6417-4cbe-bb23-9a0e69d0295a" providerId="ADAL" clId="{971AF8D2-FEE8-4B43-9D04-EAE98BE4CCCF}" dt="2024-06-20T17:19:59.126" v="3791" actId="6549"/>
          <ac:spMkLst>
            <pc:docMk/>
            <pc:sldMk cId="3708707603" sldId="346"/>
            <ac:spMk id="5" creationId="{C0F74AB7-A304-A281-876B-D67F7E00106B}"/>
          </ac:spMkLst>
        </pc:spChg>
        <pc:spChg chg="del">
          <ac:chgData name="Julia Cooper" userId="b675162c-6417-4cbe-bb23-9a0e69d0295a" providerId="ADAL" clId="{971AF8D2-FEE8-4B43-9D04-EAE98BE4CCCF}" dt="2024-06-20T15:02:57.716" v="3200" actId="478"/>
          <ac:spMkLst>
            <pc:docMk/>
            <pc:sldMk cId="3708707603" sldId="346"/>
            <ac:spMk id="8" creationId="{3BDE0D04-CF06-449B-E6C9-D0EB6330A695}"/>
          </ac:spMkLst>
        </pc:spChg>
        <pc:spChg chg="mod">
          <ac:chgData name="Julia Cooper" userId="b675162c-6417-4cbe-bb23-9a0e69d0295a" providerId="ADAL" clId="{971AF8D2-FEE8-4B43-9D04-EAE98BE4CCCF}" dt="2024-06-20T17:11:48.284" v="3646" actId="14100"/>
          <ac:spMkLst>
            <pc:docMk/>
            <pc:sldMk cId="3708707603" sldId="346"/>
            <ac:spMk id="12" creationId="{816E5D23-F985-ED79-76DC-852D25B47C38}"/>
          </ac:spMkLst>
        </pc:spChg>
        <pc:spChg chg="add del mod">
          <ac:chgData name="Julia Cooper" userId="b675162c-6417-4cbe-bb23-9a0e69d0295a" providerId="ADAL" clId="{971AF8D2-FEE8-4B43-9D04-EAE98BE4CCCF}" dt="2024-06-20T17:30:22.050" v="3825" actId="478"/>
          <ac:spMkLst>
            <pc:docMk/>
            <pc:sldMk cId="3708707603" sldId="346"/>
            <ac:spMk id="19" creationId="{3DA38824-C339-BDEA-08D9-F820C3B88371}"/>
          </ac:spMkLst>
        </pc:spChg>
        <pc:picChg chg="add del mod">
          <ac:chgData name="Julia Cooper" userId="b675162c-6417-4cbe-bb23-9a0e69d0295a" providerId="ADAL" clId="{971AF8D2-FEE8-4B43-9D04-EAE98BE4CCCF}" dt="2024-06-20T17:19:44.100" v="3786" actId="478"/>
          <ac:picMkLst>
            <pc:docMk/>
            <pc:sldMk cId="3708707603" sldId="346"/>
            <ac:picMk id="3" creationId="{C423F859-A384-2372-0427-9E9BD59607F0}"/>
          </ac:picMkLst>
        </pc:picChg>
        <pc:picChg chg="add mod">
          <ac:chgData name="Julia Cooper" userId="b675162c-6417-4cbe-bb23-9a0e69d0295a" providerId="ADAL" clId="{971AF8D2-FEE8-4B43-9D04-EAE98BE4CCCF}" dt="2024-06-20T17:14:52.070" v="3662" actId="1037"/>
          <ac:picMkLst>
            <pc:docMk/>
            <pc:sldMk cId="3708707603" sldId="346"/>
            <ac:picMk id="4" creationId="{6E91EAEE-ACFE-4829-027B-24923ED77B30}"/>
          </ac:picMkLst>
        </pc:picChg>
        <pc:picChg chg="add mod">
          <ac:chgData name="Julia Cooper" userId="b675162c-6417-4cbe-bb23-9a0e69d0295a" providerId="ADAL" clId="{971AF8D2-FEE8-4B43-9D04-EAE98BE4CCCF}" dt="2024-06-20T17:14:49.142" v="3660" actId="1037"/>
          <ac:picMkLst>
            <pc:docMk/>
            <pc:sldMk cId="3708707603" sldId="346"/>
            <ac:picMk id="7" creationId="{1DAB26E1-57A4-850E-B717-A37D79F22E2E}"/>
          </ac:picMkLst>
        </pc:picChg>
        <pc:picChg chg="add del">
          <ac:chgData name="Julia Cooper" userId="b675162c-6417-4cbe-bb23-9a0e69d0295a" providerId="ADAL" clId="{971AF8D2-FEE8-4B43-9D04-EAE98BE4CCCF}" dt="2024-06-20T17:18:39.375" v="3778" actId="478"/>
          <ac:picMkLst>
            <pc:docMk/>
            <pc:sldMk cId="3708707603" sldId="346"/>
            <ac:picMk id="9" creationId="{355330C0-89F2-7FD2-1565-F277C30CE9D9}"/>
          </ac:picMkLst>
        </pc:picChg>
        <pc:picChg chg="add mod">
          <ac:chgData name="Julia Cooper" userId="b675162c-6417-4cbe-bb23-9a0e69d0295a" providerId="ADAL" clId="{971AF8D2-FEE8-4B43-9D04-EAE98BE4CCCF}" dt="2024-06-20T17:19:53.208" v="3789" actId="14100"/>
          <ac:picMkLst>
            <pc:docMk/>
            <pc:sldMk cId="3708707603" sldId="346"/>
            <ac:picMk id="10" creationId="{F514A42B-18FB-A4CF-E17F-2EBB3D59DA7F}"/>
          </ac:picMkLst>
        </pc:picChg>
        <pc:picChg chg="add mod">
          <ac:chgData name="Julia Cooper" userId="b675162c-6417-4cbe-bb23-9a0e69d0295a" providerId="ADAL" clId="{971AF8D2-FEE8-4B43-9D04-EAE98BE4CCCF}" dt="2024-06-20T17:19:49.947" v="3788" actId="1076"/>
          <ac:picMkLst>
            <pc:docMk/>
            <pc:sldMk cId="3708707603" sldId="346"/>
            <ac:picMk id="11" creationId="{FE30D2F4-689F-4BD8-95F4-3494331B692D}"/>
          </ac:picMkLst>
        </pc:picChg>
        <pc:picChg chg="add del mod">
          <ac:chgData name="Julia Cooper" userId="b675162c-6417-4cbe-bb23-9a0e69d0295a" providerId="ADAL" clId="{971AF8D2-FEE8-4B43-9D04-EAE98BE4CCCF}" dt="2024-06-20T17:26:12.062" v="3805" actId="478"/>
          <ac:picMkLst>
            <pc:docMk/>
            <pc:sldMk cId="3708707603" sldId="346"/>
            <ac:picMk id="13" creationId="{1678FE35-9F1B-9886-92CC-BA3C811D31B8}"/>
          </ac:picMkLst>
        </pc:picChg>
        <pc:picChg chg="del">
          <ac:chgData name="Julia Cooper" userId="b675162c-6417-4cbe-bb23-9a0e69d0295a" providerId="ADAL" clId="{971AF8D2-FEE8-4B43-9D04-EAE98BE4CCCF}" dt="2024-06-20T15:02:58.693" v="3201" actId="478"/>
          <ac:picMkLst>
            <pc:docMk/>
            <pc:sldMk cId="3708707603" sldId="346"/>
            <ac:picMk id="14" creationId="{D35289B4-0A39-385C-B887-156909CEDE02}"/>
          </ac:picMkLst>
        </pc:picChg>
        <pc:picChg chg="add del mod">
          <ac:chgData name="Julia Cooper" userId="b675162c-6417-4cbe-bb23-9a0e69d0295a" providerId="ADAL" clId="{971AF8D2-FEE8-4B43-9D04-EAE98BE4CCCF}" dt="2024-06-20T17:23:39.579" v="3797" actId="478"/>
          <ac:picMkLst>
            <pc:docMk/>
            <pc:sldMk cId="3708707603" sldId="346"/>
            <ac:picMk id="15" creationId="{5A10A4C1-84FC-CBFF-1746-5C9839FBEE64}"/>
          </ac:picMkLst>
        </pc:picChg>
        <pc:picChg chg="add del mod">
          <ac:chgData name="Julia Cooper" userId="b675162c-6417-4cbe-bb23-9a0e69d0295a" providerId="ADAL" clId="{971AF8D2-FEE8-4B43-9D04-EAE98BE4CCCF}" dt="2024-06-20T17:26:14.753" v="3806" actId="478"/>
          <ac:picMkLst>
            <pc:docMk/>
            <pc:sldMk cId="3708707603" sldId="346"/>
            <ac:picMk id="16" creationId="{837C7F02-E139-DA56-FE7E-4FD98A884B96}"/>
          </ac:picMkLst>
        </pc:picChg>
        <pc:picChg chg="add mod">
          <ac:chgData name="Julia Cooper" userId="b675162c-6417-4cbe-bb23-9a0e69d0295a" providerId="ADAL" clId="{971AF8D2-FEE8-4B43-9D04-EAE98BE4CCCF}" dt="2024-06-20T17:27:11.879" v="3810" actId="1076"/>
          <ac:picMkLst>
            <pc:docMk/>
            <pc:sldMk cId="3708707603" sldId="346"/>
            <ac:picMk id="17" creationId="{D8171962-957A-4EBA-B864-67A0A387B16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FF07C-0EB7-436F-AB9A-7631D560CC9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6E30386-7DD2-490C-85FA-CCCD6EF87FC0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Identify research priorities</a:t>
          </a:r>
          <a:endParaRPr lang="en-GB" dirty="0"/>
        </a:p>
      </dgm:t>
    </dgm:pt>
    <dgm:pt modelId="{3CF220E4-CAC1-435C-AE3D-2738C9A3AB22}" type="parTrans" cxnId="{D7A987EB-6AA3-45C5-A0EB-F2A1920D5479}">
      <dgm:prSet/>
      <dgm:spPr/>
      <dgm:t>
        <a:bodyPr/>
        <a:lstStyle/>
        <a:p>
          <a:endParaRPr lang="en-GB"/>
        </a:p>
      </dgm:t>
    </dgm:pt>
    <dgm:pt modelId="{88DA6261-89B5-4248-9DA3-B83D894C1406}" type="sibTrans" cxnId="{D7A987EB-6AA3-45C5-A0EB-F2A1920D5479}">
      <dgm:prSet/>
      <dgm:spPr/>
      <dgm:t>
        <a:bodyPr/>
        <a:lstStyle/>
        <a:p>
          <a:endParaRPr lang="en-GB"/>
        </a:p>
      </dgm:t>
    </dgm:pt>
    <dgm:pt modelId="{39DCC3BF-8EB9-440F-BF0F-EB8DEF2A7B20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Review the existing evidence</a:t>
          </a:r>
          <a:endParaRPr lang="en-GB" dirty="0"/>
        </a:p>
      </dgm:t>
    </dgm:pt>
    <dgm:pt modelId="{35E44540-B280-4F3A-83B1-C1FA0CCC6274}" type="parTrans" cxnId="{347CF230-1E98-46F1-BC97-94F6C5AF262B}">
      <dgm:prSet/>
      <dgm:spPr/>
      <dgm:t>
        <a:bodyPr/>
        <a:lstStyle/>
        <a:p>
          <a:endParaRPr lang="en-GB"/>
        </a:p>
      </dgm:t>
    </dgm:pt>
    <dgm:pt modelId="{4BADD6BE-256D-4750-A682-CFD5F465B669}" type="sibTrans" cxnId="{347CF230-1E98-46F1-BC97-94F6C5AF262B}">
      <dgm:prSet/>
      <dgm:spPr/>
      <dgm:t>
        <a:bodyPr/>
        <a:lstStyle/>
        <a:p>
          <a:endParaRPr lang="en-GB"/>
        </a:p>
      </dgm:t>
    </dgm:pt>
    <dgm:pt modelId="{1D2BF76F-3C3D-4B98-AC5A-6D574FAACF2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Gaps</a:t>
          </a:r>
          <a:endParaRPr lang="en-GB" dirty="0"/>
        </a:p>
      </dgm:t>
    </dgm:pt>
    <dgm:pt modelId="{BD0EBCE0-668F-409D-804F-6494D403DA93}" type="parTrans" cxnId="{D9A1586F-8117-4400-9577-E28AAE3700A4}">
      <dgm:prSet/>
      <dgm:spPr/>
      <dgm:t>
        <a:bodyPr/>
        <a:lstStyle/>
        <a:p>
          <a:endParaRPr lang="en-GB"/>
        </a:p>
      </dgm:t>
    </dgm:pt>
    <dgm:pt modelId="{8CAC7B32-7755-4E6D-BE06-00729C91FE8E}" type="sibTrans" cxnId="{D9A1586F-8117-4400-9577-E28AAE3700A4}">
      <dgm:prSet/>
      <dgm:spPr/>
      <dgm:t>
        <a:bodyPr/>
        <a:lstStyle/>
        <a:p>
          <a:endParaRPr lang="en-GB"/>
        </a:p>
      </dgm:t>
    </dgm:pt>
    <dgm:pt modelId="{2BEE3605-9C1F-4173-86D4-A7719FCA4C8F}" type="pres">
      <dgm:prSet presAssocID="{0ACFF07C-0EB7-436F-AB9A-7631D560CC99}" presName="CompostProcess" presStyleCnt="0">
        <dgm:presLayoutVars>
          <dgm:dir/>
          <dgm:resizeHandles val="exact"/>
        </dgm:presLayoutVars>
      </dgm:prSet>
      <dgm:spPr/>
    </dgm:pt>
    <dgm:pt modelId="{345CFDF0-2E91-488D-9973-5F674C1F9D59}" type="pres">
      <dgm:prSet presAssocID="{0ACFF07C-0EB7-436F-AB9A-7631D560CC99}" presName="arrow" presStyleLbl="bgShp" presStyleIdx="0" presStyleCnt="1"/>
      <dgm:spPr/>
    </dgm:pt>
    <dgm:pt modelId="{04C29EBE-3A4C-4EF5-A1F7-7CB888A8EF35}" type="pres">
      <dgm:prSet presAssocID="{0ACFF07C-0EB7-436F-AB9A-7631D560CC99}" presName="linearProcess" presStyleCnt="0"/>
      <dgm:spPr/>
    </dgm:pt>
    <dgm:pt modelId="{DFB73822-D7EF-473A-A63F-D0F00C543DA8}" type="pres">
      <dgm:prSet presAssocID="{66E30386-7DD2-490C-85FA-CCCD6EF87FC0}" presName="textNode" presStyleLbl="node1" presStyleIdx="0" presStyleCnt="3">
        <dgm:presLayoutVars>
          <dgm:bulletEnabled val="1"/>
        </dgm:presLayoutVars>
      </dgm:prSet>
      <dgm:spPr/>
    </dgm:pt>
    <dgm:pt modelId="{CAE1F1C0-CBDF-44B6-B1A3-11E0C8244278}" type="pres">
      <dgm:prSet presAssocID="{88DA6261-89B5-4248-9DA3-B83D894C1406}" presName="sibTrans" presStyleCnt="0"/>
      <dgm:spPr/>
    </dgm:pt>
    <dgm:pt modelId="{03245EB4-FEBB-43D5-9465-B6146D44090E}" type="pres">
      <dgm:prSet presAssocID="{39DCC3BF-8EB9-440F-BF0F-EB8DEF2A7B20}" presName="textNode" presStyleLbl="node1" presStyleIdx="1" presStyleCnt="3">
        <dgm:presLayoutVars>
          <dgm:bulletEnabled val="1"/>
        </dgm:presLayoutVars>
      </dgm:prSet>
      <dgm:spPr/>
    </dgm:pt>
    <dgm:pt modelId="{4CC99D0E-F711-4B09-9135-08D8D64EE927}" type="pres">
      <dgm:prSet presAssocID="{4BADD6BE-256D-4750-A682-CFD5F465B669}" presName="sibTrans" presStyleCnt="0"/>
      <dgm:spPr/>
    </dgm:pt>
    <dgm:pt modelId="{29E1DAF2-EAD4-4C76-A6AD-EFAA0F174B60}" type="pres">
      <dgm:prSet presAssocID="{1D2BF76F-3C3D-4B98-AC5A-6D574FAACF2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B9A0D18-E59B-4F9B-927C-3C046E6AF551}" type="presOf" srcId="{0ACFF07C-0EB7-436F-AB9A-7631D560CC99}" destId="{2BEE3605-9C1F-4173-86D4-A7719FCA4C8F}" srcOrd="0" destOrd="0" presId="urn:microsoft.com/office/officeart/2005/8/layout/hProcess9"/>
    <dgm:cxn modelId="{7857E81D-A500-480E-8F16-989012F2F507}" type="presOf" srcId="{1D2BF76F-3C3D-4B98-AC5A-6D574FAACF25}" destId="{29E1DAF2-EAD4-4C76-A6AD-EFAA0F174B60}" srcOrd="0" destOrd="0" presId="urn:microsoft.com/office/officeart/2005/8/layout/hProcess9"/>
    <dgm:cxn modelId="{B0D1842A-E24A-425C-A7D8-8F1CBBAD2B83}" type="presOf" srcId="{39DCC3BF-8EB9-440F-BF0F-EB8DEF2A7B20}" destId="{03245EB4-FEBB-43D5-9465-B6146D44090E}" srcOrd="0" destOrd="0" presId="urn:microsoft.com/office/officeart/2005/8/layout/hProcess9"/>
    <dgm:cxn modelId="{347CF230-1E98-46F1-BC97-94F6C5AF262B}" srcId="{0ACFF07C-0EB7-436F-AB9A-7631D560CC99}" destId="{39DCC3BF-8EB9-440F-BF0F-EB8DEF2A7B20}" srcOrd="1" destOrd="0" parTransId="{35E44540-B280-4F3A-83B1-C1FA0CCC6274}" sibTransId="{4BADD6BE-256D-4750-A682-CFD5F465B669}"/>
    <dgm:cxn modelId="{8CD3295D-1D55-4DA8-9C3D-03F7E46AE182}" type="presOf" srcId="{66E30386-7DD2-490C-85FA-CCCD6EF87FC0}" destId="{DFB73822-D7EF-473A-A63F-D0F00C543DA8}" srcOrd="0" destOrd="0" presId="urn:microsoft.com/office/officeart/2005/8/layout/hProcess9"/>
    <dgm:cxn modelId="{D9A1586F-8117-4400-9577-E28AAE3700A4}" srcId="{0ACFF07C-0EB7-436F-AB9A-7631D560CC99}" destId="{1D2BF76F-3C3D-4B98-AC5A-6D574FAACF25}" srcOrd="2" destOrd="0" parTransId="{BD0EBCE0-668F-409D-804F-6494D403DA93}" sibTransId="{8CAC7B32-7755-4E6D-BE06-00729C91FE8E}"/>
    <dgm:cxn modelId="{D7A987EB-6AA3-45C5-A0EB-F2A1920D5479}" srcId="{0ACFF07C-0EB7-436F-AB9A-7631D560CC99}" destId="{66E30386-7DD2-490C-85FA-CCCD6EF87FC0}" srcOrd="0" destOrd="0" parTransId="{3CF220E4-CAC1-435C-AE3D-2738C9A3AB22}" sibTransId="{88DA6261-89B5-4248-9DA3-B83D894C1406}"/>
    <dgm:cxn modelId="{DF289BA9-A0E9-484E-89FE-E39623BF3781}" type="presParOf" srcId="{2BEE3605-9C1F-4173-86D4-A7719FCA4C8F}" destId="{345CFDF0-2E91-488D-9973-5F674C1F9D59}" srcOrd="0" destOrd="0" presId="urn:microsoft.com/office/officeart/2005/8/layout/hProcess9"/>
    <dgm:cxn modelId="{29DA46EB-FC9B-4383-874B-8F2B1778769C}" type="presParOf" srcId="{2BEE3605-9C1F-4173-86D4-A7719FCA4C8F}" destId="{04C29EBE-3A4C-4EF5-A1F7-7CB888A8EF35}" srcOrd="1" destOrd="0" presId="urn:microsoft.com/office/officeart/2005/8/layout/hProcess9"/>
    <dgm:cxn modelId="{B8B97C1B-11CE-4B94-8EC3-34E881CB5F11}" type="presParOf" srcId="{04C29EBE-3A4C-4EF5-A1F7-7CB888A8EF35}" destId="{DFB73822-D7EF-473A-A63F-D0F00C543DA8}" srcOrd="0" destOrd="0" presId="urn:microsoft.com/office/officeart/2005/8/layout/hProcess9"/>
    <dgm:cxn modelId="{724591A6-EC91-4997-B3AE-B6E00B5E2B7B}" type="presParOf" srcId="{04C29EBE-3A4C-4EF5-A1F7-7CB888A8EF35}" destId="{CAE1F1C0-CBDF-44B6-B1A3-11E0C8244278}" srcOrd="1" destOrd="0" presId="urn:microsoft.com/office/officeart/2005/8/layout/hProcess9"/>
    <dgm:cxn modelId="{802930F8-DF88-4C1B-8B49-0335EA5A5535}" type="presParOf" srcId="{04C29EBE-3A4C-4EF5-A1F7-7CB888A8EF35}" destId="{03245EB4-FEBB-43D5-9465-B6146D44090E}" srcOrd="2" destOrd="0" presId="urn:microsoft.com/office/officeart/2005/8/layout/hProcess9"/>
    <dgm:cxn modelId="{85D69BDA-3345-453B-9862-B85D03FF16DD}" type="presParOf" srcId="{04C29EBE-3A4C-4EF5-A1F7-7CB888A8EF35}" destId="{4CC99D0E-F711-4B09-9135-08D8D64EE927}" srcOrd="3" destOrd="0" presId="urn:microsoft.com/office/officeart/2005/8/layout/hProcess9"/>
    <dgm:cxn modelId="{FA933A8E-4824-41E4-8F12-BBE63CDBFF51}" type="presParOf" srcId="{04C29EBE-3A4C-4EF5-A1F7-7CB888A8EF35}" destId="{29E1DAF2-EAD4-4C76-A6AD-EFAA0F174B60}" srcOrd="4" destOrd="0" presId="urn:microsoft.com/office/officeart/2005/8/layout/hProcess9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CFDF0-2E91-488D-9973-5F674C1F9D59}">
      <dsp:nvSpPr>
        <dsp:cNvPr id="0" name=""/>
        <dsp:cNvSpPr/>
      </dsp:nvSpPr>
      <dsp:spPr>
        <a:xfrm>
          <a:off x="499238" y="0"/>
          <a:ext cx="5658034" cy="43109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73822-D7EF-473A-A63F-D0F00C543DA8}">
      <dsp:nvSpPr>
        <dsp:cNvPr id="0" name=""/>
        <dsp:cNvSpPr/>
      </dsp:nvSpPr>
      <dsp:spPr>
        <a:xfrm>
          <a:off x="7150" y="1293286"/>
          <a:ext cx="2142564" cy="172438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Identify research priorities</a:t>
          </a:r>
          <a:endParaRPr lang="en-GB" sz="3000" kern="1200" dirty="0"/>
        </a:p>
      </dsp:txBody>
      <dsp:txXfrm>
        <a:off x="91327" y="1377463"/>
        <a:ext cx="1974210" cy="1556028"/>
      </dsp:txXfrm>
    </dsp:sp>
    <dsp:sp modelId="{03245EB4-FEBB-43D5-9465-B6146D44090E}">
      <dsp:nvSpPr>
        <dsp:cNvPr id="0" name=""/>
        <dsp:cNvSpPr/>
      </dsp:nvSpPr>
      <dsp:spPr>
        <a:xfrm>
          <a:off x="2256973" y="1293286"/>
          <a:ext cx="2142564" cy="172438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Review the existing evidence</a:t>
          </a:r>
          <a:endParaRPr lang="en-GB" sz="3000" kern="1200" dirty="0"/>
        </a:p>
      </dsp:txBody>
      <dsp:txXfrm>
        <a:off x="2341150" y="1377463"/>
        <a:ext cx="1974210" cy="1556028"/>
      </dsp:txXfrm>
    </dsp:sp>
    <dsp:sp modelId="{29E1DAF2-EAD4-4C76-A6AD-EFAA0F174B60}">
      <dsp:nvSpPr>
        <dsp:cNvPr id="0" name=""/>
        <dsp:cNvSpPr/>
      </dsp:nvSpPr>
      <dsp:spPr>
        <a:xfrm>
          <a:off x="4506795" y="1293286"/>
          <a:ext cx="2142564" cy="172438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Gaps</a:t>
          </a:r>
          <a:endParaRPr lang="en-GB" sz="3000" kern="1200" dirty="0"/>
        </a:p>
      </dsp:txBody>
      <dsp:txXfrm>
        <a:off x="4590972" y="1377463"/>
        <a:ext cx="1974210" cy="1556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8112C-3174-4EB0-BB99-3D8D88263306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B878F-A301-46AD-A4FE-E579CC65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Here are some possible themes for the breakout groups: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 of regenerative farming practices on soil health in regenerative farming systems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Mixed and cover cropping in regenerative farming systems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Understanding how to rebuild soil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Soil, fungi and plant interactions in regenerative farming systems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Understanding of the impact of adopting regenerative agriculture systems on farmers’ livelihoods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Understanding cultural factors that influence whether/how farmers adopt regenerative farming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Breeding and testing crops for regenerative farming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Plant populations and regenerative farming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Synthetic chemicals in regenerative farming systems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Livestock and regenerative farming systems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B878F-A301-46AD-A4FE-E579CC658E0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2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B878F-A301-46AD-A4FE-E579CC658E0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0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ABA8F-92CF-CC02-6529-E11CD541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1B32EA-B5C2-ECA6-F944-895D5B919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FE866B-9C8F-0550-154F-7B9C817A9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641FB-6A29-7E5F-489C-5B10E79DB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B878F-A301-46AD-A4FE-E579CC658E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1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ABA8F-92CF-CC02-6529-E11CD541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1B32EA-B5C2-ECA6-F944-895D5B919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FE866B-9C8F-0550-154F-7B9C817A9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climate and soil types, evaluating and selecting cover crops (and varieties) well-suited to UK environments is a top priority for transitioning to regenerative agriculture. There is significant potential to select from within the pool of existing crop varieties with a focus specifically on their role as cover crops to tackle this challenge. Collaborative efforts including facilitated knowledge sharing between farmers and seed houses are recommended</a:t>
            </a:r>
          </a:p>
          <a:p>
            <a:r>
              <a:rPr lang="en-US" dirty="0"/>
              <a:t>Defra reports as long ago as 1995 on cover crops,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641FB-6A29-7E5F-489C-5B10E79DB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B878F-A301-46AD-A4FE-E579CC658E0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42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ABA8F-92CF-CC02-6529-E11CD541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1B32EA-B5C2-ECA6-F944-895D5B919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FE866B-9C8F-0550-154F-7B9C817A9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641FB-6A29-7E5F-489C-5B10E79DB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B878F-A301-46AD-A4FE-E579CC658E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68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B878F-A301-46AD-A4FE-E579CC658E0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1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B878F-A301-46AD-A4FE-E579CC658E0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319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B878F-A301-46AD-A4FE-E579CC658E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1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5D3D-5C7A-A8C9-4116-D5D0CCF60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1905B-A90F-FB4A-6BB0-F61AB3DB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23110-B9A4-1E4D-B605-E77E91B7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8F7-D8E9-5149-B6C7-434FD882291F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1FC9-ED86-DAEC-1A6E-87990391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7DDAE-39F5-61B3-249C-DACDDFB5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FD12-1FCA-DE45-A385-FD629BED3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5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116C-B1F9-C7A9-0D2B-AB76B3F4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5DEC7-F8B6-9C72-B4D2-D314A1F48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B098A-A1A2-6409-3B7A-727C67AD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8F7-D8E9-5149-B6C7-434FD882291F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96BC3-763A-C5E1-C201-A09B3D2C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591ED-7C26-0731-7E7D-3382CBE4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FD12-1FCA-DE45-A385-FD629BED3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8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F320D-CFF7-AE54-41B2-2C1BCFF34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78172-2FCC-0265-A195-F8969281F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D969-235B-8846-C57C-090BAC8F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8F7-D8E9-5149-B6C7-434FD882291F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AB06E-65DA-8A5D-0B45-76D1D564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A8A1C-3727-56BC-F2AE-B450EB92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FD12-1FCA-DE45-A385-FD629BED3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5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AB32-9755-46F1-0E5D-49B23DEF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2836E-26DF-99D2-492B-20A6C8E36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C4525-8C11-903A-390C-4A5BA70A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8F7-D8E9-5149-B6C7-434FD882291F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84D09-75E4-DA49-A723-8DA02BE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A974E-837A-1416-D763-CC26F93C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FD12-1FCA-DE45-A385-FD629BED3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9D3B6-60BC-EAE8-4476-9528A2FB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7036-F943-E11E-8C7D-71C16738E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5E49B-6DBD-61E6-A724-69123539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8F7-D8E9-5149-B6C7-434FD882291F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40E27-2631-7A5A-6F90-6CEB1522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CE969-936A-2D78-542C-821414F5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FD12-1FCA-DE45-A385-FD629BED3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0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C4E7-3BCA-B8FF-8BF9-D20E78AC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114E7-43B1-7988-7939-68061C486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C1830-0B8E-0AC1-9C66-518258D3B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8410D-9FFF-6148-8E15-F977DA57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8F7-D8E9-5149-B6C7-434FD882291F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11960-7222-E6C6-8B67-2563237B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0B3A9-83CA-B9A8-361B-22CCF7DA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FD12-1FCA-DE45-A385-FD629BED3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9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9818-2804-9A68-5F20-30B14367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C31B9-03AB-1ADD-CF88-7EF596B93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A45B2-52B1-A1A4-B793-1CD603F07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0E41B-A8FC-9AA0-07A3-85D6F0758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99EF4-2D5E-C490-86C6-0001559CE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C6CD42-87B1-9E3B-C901-B305FC4F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8F7-D8E9-5149-B6C7-434FD882291F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C038B4-39BA-61BC-AC44-85581D2F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4A139-0A83-FE42-0CD2-37AB84E2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FD12-1FCA-DE45-A385-FD629BED3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3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026E-1B23-09A0-82E8-A28D626F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DA8A2-A07E-89BE-1BBF-64B75ABD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8F7-D8E9-5149-B6C7-434FD882291F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7DC5E-A5AC-62BC-0DE1-3959B3A2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820C8-F5AC-FF4A-CE6E-8A69BBD2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FD12-1FCA-DE45-A385-FD629BED3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6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1163F-DBF9-2C8A-EB5F-D3B56C71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8F7-D8E9-5149-B6C7-434FD882291F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E2C42-BE94-97CB-6127-D10B7176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9CC92-663C-227A-C47D-C6B500BF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FD12-1FCA-DE45-A385-FD629BED3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C678-D73B-CB5C-B2F7-F1877AC0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27E08-84AB-30EE-EF3B-06DA012E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20F34-218F-E27A-5149-A9F112223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E0C2E-19EC-6614-C636-6882F23E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8F7-D8E9-5149-B6C7-434FD882291F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613F6-E463-804E-CF77-541F978B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0A15E-4C6F-F409-C3B5-EF7F5A42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FD12-1FCA-DE45-A385-FD629BED3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8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5E79-A246-B849-F47C-EE0657CD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C3355-7107-3A18-94B4-9BA09CD33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1E396-C6EC-9E4F-4EA6-6D512BAA4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19833-748E-0380-F297-9E393D1CF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8F7-D8E9-5149-B6C7-434FD882291F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EA746-B45E-D8E5-860C-D3F590ED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4F894-C6B4-C97C-98C2-FFD5C513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FD12-1FCA-DE45-A385-FD629BED3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6C">
            <a:alpha val="201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8D862-D923-00B5-9C10-6D368230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DF0BB-0754-7252-6FCE-1AB3CC684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2F04F-D59B-4B7F-2B5A-DF3EEDE75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CA8F7-D8E9-5149-B6C7-434FD882291F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82A8-9CFD-E72F-F252-22C60A5BA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25386-7DC8-90A2-410E-A2B4DF4E4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2FD12-1FCA-DE45-A385-FD629BED3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6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ield of hay bales&#10;&#10;Description automatically generated with low confidence">
            <a:extLst>
              <a:ext uri="{FF2B5EF4-FFF2-40B4-BE49-F238E27FC236}">
                <a16:creationId xmlns:a16="http://schemas.microsoft.com/office/drawing/2014/main" id="{5F42BB7C-141E-FFCC-BEF6-6B6EABC2F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A6F493C-47D5-BCEA-9E89-2B69A17BC4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35" y="6031859"/>
            <a:ext cx="2052642" cy="6906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54BC97-E776-96BA-0CBB-AFB91CFCE450}"/>
              </a:ext>
            </a:extLst>
          </p:cNvPr>
          <p:cNvSpPr txBox="1"/>
          <p:nvPr/>
        </p:nvSpPr>
        <p:spPr>
          <a:xfrm>
            <a:off x="8964107" y="6031859"/>
            <a:ext cx="3059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organicresearchcentre.com</a:t>
            </a:r>
          </a:p>
          <a:p>
            <a:pPr algn="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agri-tech-e.co.uk</a:t>
            </a:r>
          </a:p>
          <a:p>
            <a:pPr algn="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niab.com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3B070C-162D-C610-D46B-C24596473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477048"/>
            <a:ext cx="9576766" cy="1711750"/>
          </a:xfrm>
        </p:spPr>
        <p:txBody>
          <a:bodyPr wrap="square" anchor="t">
            <a:noAutofit/>
          </a:bodyPr>
          <a:lstStyle/>
          <a:p>
            <a:pPr algn="l"/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Research Priorities and Knowledge Gaps for Regenerative Agriculture – a UK analysis</a:t>
            </a:r>
            <a:br>
              <a:rPr lang="en-US" sz="4400" b="1" dirty="0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</a:br>
            <a:endParaRPr lang="en-US" sz="4400" b="1" i="1" dirty="0">
              <a:solidFill>
                <a:schemeClr val="bg1">
                  <a:lumMod val="95000"/>
                </a:schemeClr>
              </a:solidFill>
              <a:latin typeface="Manrope SemiBold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7CDB59-4D8C-C38E-7F87-4FFACFDA43E7}"/>
              </a:ext>
            </a:extLst>
          </p:cNvPr>
          <p:cNvSpPr txBox="1">
            <a:spLocks/>
          </p:cNvSpPr>
          <p:nvPr/>
        </p:nvSpPr>
        <p:spPr>
          <a:xfrm>
            <a:off x="2502629" y="2627545"/>
            <a:ext cx="8662988" cy="119433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Manrope Medium" pitchFamily="2" charset="0"/>
              </a:rPr>
              <a:t>Julia Cooper, Organic Research Centre</a:t>
            </a:r>
          </a:p>
          <a:p>
            <a:pPr algn="l"/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Manrope Medium" pitchFamily="2" charset="0"/>
              </a:rPr>
              <a:t>Elizabeth Stockdale, Farming Systems Research, NIAB</a:t>
            </a:r>
          </a:p>
          <a:p>
            <a:pPr algn="l"/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Manrope Medium" pitchFamily="2" charset="0"/>
              </a:rPr>
              <a:t>Belinda Clarke, Agri-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  <a:latin typeface="Manrope Medium" pitchFamily="2" charset="0"/>
              </a:rPr>
              <a:t>TechE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Manrope Medium" pitchFamily="2" charset="0"/>
              </a:rPr>
              <a:t> </a:t>
            </a:r>
          </a:p>
          <a:p>
            <a:pPr algn="l"/>
            <a:endParaRPr lang="en-US" sz="2700" dirty="0">
              <a:solidFill>
                <a:schemeClr val="bg1">
                  <a:lumMod val="95000"/>
                </a:schemeClr>
              </a:solidFill>
              <a:latin typeface="Manrope Mediu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28498-49D6-927F-628A-2C9565830B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123" y="4532208"/>
            <a:ext cx="3913699" cy="106090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D439E3B-AC0A-1A57-2709-A516D1BBC3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38" y="6064415"/>
            <a:ext cx="2029428" cy="6580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8D16A63-EB78-ED5D-F118-B90311D82669}"/>
              </a:ext>
            </a:extLst>
          </p:cNvPr>
          <p:cNvGrpSpPr/>
          <p:nvPr/>
        </p:nvGrpSpPr>
        <p:grpSpPr>
          <a:xfrm>
            <a:off x="4946754" y="6031859"/>
            <a:ext cx="1663908" cy="784830"/>
            <a:chOff x="4946754" y="6031859"/>
            <a:chExt cx="1663908" cy="7848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81CE42-D505-B8CF-EDBF-40AE3DAD5BC8}"/>
                </a:ext>
              </a:extLst>
            </p:cNvPr>
            <p:cNvSpPr/>
            <p:nvPr/>
          </p:nvSpPr>
          <p:spPr>
            <a:xfrm>
              <a:off x="4946754" y="6031859"/>
              <a:ext cx="1663908" cy="7848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ome">
              <a:extLst>
                <a:ext uri="{FF2B5EF4-FFF2-40B4-BE49-F238E27FC236}">
                  <a16:creationId xmlns:a16="http://schemas.microsoft.com/office/drawing/2014/main" id="{5749A185-0CCE-725D-66FB-504CF8047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170" y="6093865"/>
              <a:ext cx="1385455" cy="6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730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C31F-629B-3D76-3BF5-C9BB112B2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0" y="98003"/>
            <a:ext cx="9094548" cy="674438"/>
          </a:xfrm>
        </p:spPr>
        <p:txBody>
          <a:bodyPr wrap="square" anchor="t">
            <a:noAutofit/>
          </a:bodyPr>
          <a:lstStyle/>
          <a:p>
            <a:pPr algn="l"/>
            <a:r>
              <a:rPr lang="en-US" sz="4400" b="1" dirty="0">
                <a:solidFill>
                  <a:srgbClr val="5A8F4C"/>
                </a:solidFill>
                <a:latin typeface="Manrope SemiBold" pitchFamily="2" charset="0"/>
              </a:rPr>
              <a:t>Some examples of top priority topics</a:t>
            </a:r>
            <a:endParaRPr lang="en-US" sz="4400" b="1" dirty="0">
              <a:solidFill>
                <a:srgbClr val="725342"/>
              </a:solidFill>
              <a:latin typeface="Manrope SemiBold" pitchFamily="2" charset="0"/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16E5D23-F985-ED79-76DC-852D25B47C38}"/>
              </a:ext>
            </a:extLst>
          </p:cNvPr>
          <p:cNvSpPr txBox="1">
            <a:spLocks/>
          </p:cNvSpPr>
          <p:nvPr/>
        </p:nvSpPr>
        <p:spPr>
          <a:xfrm>
            <a:off x="251595" y="734636"/>
            <a:ext cx="10515600" cy="1813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/>
              <a:t>Impacts of strategic tillage vs glyphosate on soil health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~100 peer-reviewed papers globally on occasional tillage; but virtually no studies in the UK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~100 peer-reviewed papers globally on glyphosate and soil health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Various projects about tillage in general in UK that may include no-till versus tillage, but none that specifically address this question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1EAEE-ACFE-4829-027B-24923ED77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1" y="3505335"/>
            <a:ext cx="6956139" cy="1902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F74AB7-A304-A281-876B-D67F7E00106B}"/>
              </a:ext>
            </a:extLst>
          </p:cNvPr>
          <p:cNvSpPr txBox="1"/>
          <p:nvPr/>
        </p:nvSpPr>
        <p:spPr>
          <a:xfrm>
            <a:off x="1715784" y="5523199"/>
            <a:ext cx="4757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Include direct drill vs moldboard ploughing; but no glyphosate treatment; no occasional tillage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B26E1-57A4-850E-B717-A37D79F22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2" y="2460125"/>
            <a:ext cx="2486025" cy="1038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4A42B-18FB-A4CF-E17F-2EBB3D59DA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891" y="4428162"/>
            <a:ext cx="5256110" cy="2428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30D2F4-689F-4BD8-95F4-3494331B6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1450" y="3678579"/>
            <a:ext cx="3950550" cy="8839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171962-957A-4EBA-B864-67A0A387B1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193" y="2663738"/>
            <a:ext cx="5267217" cy="39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6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F0F0B7-10AC-1B4B-DCF8-50E5194FF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"/>
          <a:stretch/>
        </p:blipFill>
        <p:spPr>
          <a:xfrm flipH="1">
            <a:off x="6081485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F3C31F-629B-3D76-3BF5-C9BB112B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20" y="157999"/>
            <a:ext cx="10515600" cy="615376"/>
          </a:xfrm>
        </p:spPr>
        <p:txBody>
          <a:bodyPr wrap="square" anchor="t">
            <a:noAutofit/>
          </a:bodyPr>
          <a:lstStyle/>
          <a:p>
            <a:pPr algn="l"/>
            <a:r>
              <a:rPr lang="en-US" sz="4400" b="1" dirty="0">
                <a:solidFill>
                  <a:srgbClr val="725342"/>
                </a:solidFill>
                <a:latin typeface="Manrope SemiBold" pitchFamily="2" charset="0"/>
              </a:rPr>
              <a:t>Final Thoughts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49E515-ADCC-0E22-80D1-F5573BAE4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34" y="1086593"/>
            <a:ext cx="582516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Extensive background knowledge for many of the identified challenges</a:t>
            </a:r>
          </a:p>
          <a:p>
            <a:r>
              <a:rPr lang="en-US" dirty="0"/>
              <a:t>Ongoing projects that will help to address many of these questions</a:t>
            </a:r>
          </a:p>
          <a:p>
            <a:r>
              <a:rPr lang="en-US" dirty="0"/>
              <a:t>Next steps - form working groups to develop strategies for these key areas</a:t>
            </a:r>
          </a:p>
          <a:p>
            <a:r>
              <a:rPr lang="en-US" dirty="0"/>
              <a:t>Build on the information we have gathered on past projects and </a:t>
            </a:r>
          </a:p>
          <a:p>
            <a:r>
              <a:rPr lang="en-US" dirty="0"/>
              <a:t>To really shift the dial – integrated approaches, working across these challenges in a multi-disciplinary way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9F2119-19B0-CAD9-EC20-D9B49B06D2D3}"/>
              </a:ext>
            </a:extLst>
          </p:cNvPr>
          <p:cNvSpPr/>
          <p:nvPr/>
        </p:nvSpPr>
        <p:spPr>
          <a:xfrm>
            <a:off x="-1" y="5964693"/>
            <a:ext cx="12192000" cy="900000"/>
          </a:xfrm>
          <a:prstGeom prst="rect">
            <a:avLst/>
          </a:prstGeom>
          <a:solidFill>
            <a:srgbClr val="7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A0C72A1-77FE-C549-0F5E-DF48FAB13D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4" y="6069389"/>
            <a:ext cx="2052642" cy="690608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ABB974E-FB1E-152A-A8A9-613BC30F8E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38" y="6064415"/>
            <a:ext cx="2029428" cy="658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AD2158-B30B-DBBF-AB0E-3E04B75A3411}"/>
              </a:ext>
            </a:extLst>
          </p:cNvPr>
          <p:cNvSpPr txBox="1"/>
          <p:nvPr/>
        </p:nvSpPr>
        <p:spPr>
          <a:xfrm>
            <a:off x="8964107" y="6031859"/>
            <a:ext cx="3059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organicresearchcentre.com</a:t>
            </a:r>
          </a:p>
          <a:p>
            <a:pPr algn="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agri-tech-e.co.uk</a:t>
            </a:r>
          </a:p>
          <a:p>
            <a:pPr algn="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niab.com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909627-F73E-0200-1865-11FEEC4C8220}"/>
              </a:ext>
            </a:extLst>
          </p:cNvPr>
          <p:cNvGrpSpPr/>
          <p:nvPr/>
        </p:nvGrpSpPr>
        <p:grpSpPr>
          <a:xfrm>
            <a:off x="4946754" y="6031859"/>
            <a:ext cx="1663908" cy="784830"/>
            <a:chOff x="4946754" y="6031859"/>
            <a:chExt cx="1663908" cy="784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E43CDA-039D-2BF8-E082-72E2B07250EA}"/>
                </a:ext>
              </a:extLst>
            </p:cNvPr>
            <p:cNvSpPr/>
            <p:nvPr/>
          </p:nvSpPr>
          <p:spPr>
            <a:xfrm>
              <a:off x="4946754" y="6031859"/>
              <a:ext cx="1663908" cy="7848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ome">
              <a:extLst>
                <a:ext uri="{FF2B5EF4-FFF2-40B4-BE49-F238E27FC236}">
                  <a16:creationId xmlns:a16="http://schemas.microsoft.com/office/drawing/2014/main" id="{68CFDFE0-4B9A-6AA4-58FC-AAA27C723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170" y="6093865"/>
              <a:ext cx="1385455" cy="6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024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C31F-629B-3D76-3BF5-C9BB112B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8" y="31234"/>
            <a:ext cx="10515600" cy="1325563"/>
          </a:xfrm>
        </p:spPr>
        <p:txBody>
          <a:bodyPr wrap="square" anchor="t">
            <a:noAutofit/>
          </a:bodyPr>
          <a:lstStyle/>
          <a:p>
            <a:pPr algn="l"/>
            <a:r>
              <a:rPr lang="en-US" b="1" dirty="0">
                <a:solidFill>
                  <a:srgbClr val="725342"/>
                </a:solidFill>
                <a:latin typeface="Manrope SemiBold" pitchFamily="2" charset="0"/>
              </a:rPr>
              <a:t>Why do more research?</a:t>
            </a:r>
            <a:endParaRPr lang="en-US" sz="4400" b="1" dirty="0">
              <a:solidFill>
                <a:srgbClr val="725342"/>
              </a:solidFill>
              <a:latin typeface="Manrope SemiBold" pitchFamily="2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F2FDA61-8D5C-719B-866E-8E4581685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8" y="1042895"/>
            <a:ext cx="4335443" cy="4351338"/>
          </a:xfrm>
        </p:spPr>
        <p:txBody>
          <a:bodyPr>
            <a:normAutofit/>
          </a:bodyPr>
          <a:lstStyle/>
          <a:p>
            <a:r>
              <a:rPr lang="en-US" dirty="0"/>
              <a:t>Don’t we already know what we need to do?</a:t>
            </a:r>
          </a:p>
          <a:p>
            <a:r>
              <a:rPr lang="en-US" dirty="0"/>
              <a:t>Isn’t this just good old-fashioned mixed farming?</a:t>
            </a:r>
          </a:p>
          <a:p>
            <a:r>
              <a:rPr lang="en-US" dirty="0"/>
              <a:t>Need to build on past research</a:t>
            </a:r>
          </a:p>
          <a:p>
            <a:r>
              <a:rPr lang="en-US" dirty="0"/>
              <a:t>New research techniques and innovations to support transition to regen ag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B5B517-E6CD-270D-895A-3810BAD2E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304" y="680936"/>
            <a:ext cx="7653148" cy="52126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09F4FD-B318-7009-F770-6A6046AF4D61}"/>
              </a:ext>
            </a:extLst>
          </p:cNvPr>
          <p:cNvSpPr/>
          <p:nvPr/>
        </p:nvSpPr>
        <p:spPr>
          <a:xfrm>
            <a:off x="7164067" y="879084"/>
            <a:ext cx="1800040" cy="5448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radley Hand ITC" panose="03070402050302030203" pitchFamily="66" charset="0"/>
                <a:ea typeface="ADLaM Display" panose="020F0502020204030204" pitchFamily="2" charset="0"/>
                <a:cs typeface="ADLaM Display" panose="020F0502020204030204" pitchFamily="2" charset="0"/>
              </a:rPr>
              <a:t>Context</a:t>
            </a:r>
            <a:endParaRPr lang="en-GB" sz="2800" b="1" dirty="0">
              <a:latin typeface="Bradley Hand ITC" panose="03070402050302030203" pitchFamily="66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F8968-6383-77A7-0A61-19C058C9F1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590" y="3138757"/>
            <a:ext cx="7784410" cy="359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C31F-629B-3D76-3BF5-C9BB112B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75" y="192119"/>
            <a:ext cx="10515600" cy="879938"/>
          </a:xfrm>
        </p:spPr>
        <p:txBody>
          <a:bodyPr wrap="square" anchor="t">
            <a:noAutofit/>
          </a:bodyPr>
          <a:lstStyle/>
          <a:p>
            <a:pPr algn="l"/>
            <a:r>
              <a:rPr lang="en-US" b="1" dirty="0">
                <a:solidFill>
                  <a:srgbClr val="725342"/>
                </a:solidFill>
                <a:latin typeface="Manrope SemiBold" pitchFamily="2" charset="0"/>
              </a:rPr>
              <a:t>Identifying the gaps</a:t>
            </a:r>
            <a:endParaRPr lang="en-US" sz="4400" b="1" dirty="0">
              <a:solidFill>
                <a:srgbClr val="725342"/>
              </a:solidFill>
              <a:latin typeface="Manrope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1DDBC-916F-0725-7D03-7D8C4555D12D}"/>
              </a:ext>
            </a:extLst>
          </p:cNvPr>
          <p:cNvSpPr txBox="1"/>
          <p:nvPr/>
        </p:nvSpPr>
        <p:spPr>
          <a:xfrm>
            <a:off x="236606" y="5276477"/>
            <a:ext cx="3095625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Important research topic/challenge/barrier to regen ag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" name="Graphic 6" descr="Add with solid fill">
            <a:extLst>
              <a:ext uri="{FF2B5EF4-FFF2-40B4-BE49-F238E27FC236}">
                <a16:creationId xmlns:a16="http://schemas.microsoft.com/office/drawing/2014/main" id="{05455C02-9596-CFA1-20FC-09B02B8FA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9280" y="5436672"/>
            <a:ext cx="879938" cy="879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E5005F-A9A8-CE0B-7F45-FFB6E78EC38F}"/>
              </a:ext>
            </a:extLst>
          </p:cNvPr>
          <p:cNvSpPr txBox="1"/>
          <p:nvPr/>
        </p:nvSpPr>
        <p:spPr>
          <a:xfrm>
            <a:off x="4606266" y="5276477"/>
            <a:ext cx="2352941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Lack of UK research or projects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4A525-10D4-0106-425B-2D20564A8D9C}"/>
              </a:ext>
            </a:extLst>
          </p:cNvPr>
          <p:cNvSpPr txBox="1"/>
          <p:nvPr/>
        </p:nvSpPr>
        <p:spPr>
          <a:xfrm>
            <a:off x="7585735" y="5276477"/>
            <a:ext cx="745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=</a:t>
            </a:r>
            <a:endParaRPr lang="en-GB" sz="7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008161-0696-2E98-3EB5-9934C5B49321}"/>
              </a:ext>
            </a:extLst>
          </p:cNvPr>
          <p:cNvSpPr txBox="1"/>
          <p:nvPr/>
        </p:nvSpPr>
        <p:spPr>
          <a:xfrm>
            <a:off x="8720545" y="5276477"/>
            <a:ext cx="2879834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Gaps: Top priority for research and/or knowledge exchange</a:t>
            </a:r>
            <a:endParaRPr lang="en-GB" sz="2400" dirty="0">
              <a:solidFill>
                <a:schemeClr val="bg1"/>
              </a:solidFill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EDD6924-B5A6-2D45-68DC-09B286FE5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77459"/>
              </p:ext>
            </p:extLst>
          </p:nvPr>
        </p:nvGraphicFramePr>
        <p:xfrm>
          <a:off x="2301411" y="908317"/>
          <a:ext cx="6656511" cy="431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51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C31F-629B-3D76-3BF5-C9BB112B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1" y="89309"/>
            <a:ext cx="11877337" cy="782001"/>
          </a:xfrm>
        </p:spPr>
        <p:txBody>
          <a:bodyPr wrap="square" anchor="t">
            <a:noAutofit/>
          </a:bodyPr>
          <a:lstStyle/>
          <a:p>
            <a:pPr algn="l"/>
            <a:r>
              <a:rPr lang="en-US" sz="4400" b="1" dirty="0">
                <a:solidFill>
                  <a:srgbClr val="725342"/>
                </a:solidFill>
                <a:latin typeface="Manrope SemiBold" pitchFamily="2" charset="0"/>
              </a:rPr>
              <a:t>Refined list of research topics/challenges</a:t>
            </a:r>
            <a:r>
              <a:rPr lang="en-US" b="1" dirty="0">
                <a:solidFill>
                  <a:srgbClr val="725342"/>
                </a:solidFill>
                <a:latin typeface="Manrope SemiBold" pitchFamily="2" charset="0"/>
              </a:rPr>
              <a:t>(34)</a:t>
            </a:r>
            <a:endParaRPr lang="en-US" sz="4400" b="1" dirty="0">
              <a:solidFill>
                <a:srgbClr val="725342"/>
              </a:solidFill>
              <a:latin typeface="Manrope SemiBold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541DEE-6DCD-C872-28CF-EA36A99F3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11" y="684967"/>
            <a:ext cx="9351222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Standardizing regen ag (2)</a:t>
            </a:r>
          </a:p>
          <a:p>
            <a:pPr lvl="1"/>
            <a:r>
              <a:rPr lang="en-US" sz="2200" dirty="0"/>
              <a:t>Definitions, metrics, certification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Advice and guidance, “how to…” (11)</a:t>
            </a:r>
          </a:p>
          <a:p>
            <a:pPr lvl="1"/>
            <a:r>
              <a:rPr lang="en-US" sz="2200" dirty="0"/>
              <a:t>Root crops, intercropping, cover crops, reducing tillage…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Crop genetics, “breeding for…” (9)</a:t>
            </a:r>
          </a:p>
          <a:p>
            <a:pPr lvl="1"/>
            <a:r>
              <a:rPr lang="en-US" sz="2200" dirty="0"/>
              <a:t>Insect &amp; disease tolerance, low inputs, weed competitiveness, blends, populations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Soil health (5)</a:t>
            </a:r>
          </a:p>
          <a:p>
            <a:pPr lvl="1"/>
            <a:r>
              <a:rPr lang="en-US" sz="2200" dirty="0"/>
              <a:t>Indicators of soil biological function, mob grazing impacts, strategic (occasional) tillage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Wider system impacts (5)</a:t>
            </a:r>
          </a:p>
          <a:p>
            <a:pPr lvl="1"/>
            <a:r>
              <a:rPr lang="en-US" sz="2200" dirty="0"/>
              <a:t>Climate change, soil carbon code, herbicides in regen ag, product 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Socio-economics (2)</a:t>
            </a:r>
          </a:p>
          <a:p>
            <a:pPr lvl="1"/>
            <a:r>
              <a:rPr lang="en-US" sz="2200" dirty="0"/>
              <a:t>Impacts on livelihoods, Barriers/constraints</a:t>
            </a:r>
          </a:p>
          <a:p>
            <a:pPr marL="514350" indent="-514350">
              <a:buFont typeface="+mj-lt"/>
              <a:buAutoNum type="arabicPeriod"/>
            </a:pPr>
            <a:endParaRPr lang="en-GB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9F2119-19B0-CAD9-EC20-D9B49B06D2D3}"/>
              </a:ext>
            </a:extLst>
          </p:cNvPr>
          <p:cNvSpPr/>
          <p:nvPr/>
        </p:nvSpPr>
        <p:spPr>
          <a:xfrm>
            <a:off x="-1" y="5964693"/>
            <a:ext cx="12192000" cy="900000"/>
          </a:xfrm>
          <a:prstGeom prst="rect">
            <a:avLst/>
          </a:prstGeom>
          <a:solidFill>
            <a:srgbClr val="7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A0C72A1-77FE-C549-0F5E-DF48FAB13D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4" y="6069389"/>
            <a:ext cx="2052642" cy="690608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ABB974E-FB1E-152A-A8A9-613BC30F8E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38" y="6064415"/>
            <a:ext cx="2029428" cy="658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AD2158-B30B-DBBF-AB0E-3E04B75A3411}"/>
              </a:ext>
            </a:extLst>
          </p:cNvPr>
          <p:cNvSpPr txBox="1"/>
          <p:nvPr/>
        </p:nvSpPr>
        <p:spPr>
          <a:xfrm>
            <a:off x="8964107" y="6031859"/>
            <a:ext cx="3059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organicresearchcentre.com</a:t>
            </a:r>
          </a:p>
          <a:p>
            <a:pPr algn="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agri-tech-e.co.uk</a:t>
            </a:r>
          </a:p>
          <a:p>
            <a:pPr algn="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niab.com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909627-F73E-0200-1865-11FEEC4C8220}"/>
              </a:ext>
            </a:extLst>
          </p:cNvPr>
          <p:cNvGrpSpPr/>
          <p:nvPr/>
        </p:nvGrpSpPr>
        <p:grpSpPr>
          <a:xfrm>
            <a:off x="4946754" y="6031859"/>
            <a:ext cx="1663908" cy="784830"/>
            <a:chOff x="4946754" y="6031859"/>
            <a:chExt cx="1663908" cy="784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E43CDA-039D-2BF8-E082-72E2B07250EA}"/>
                </a:ext>
              </a:extLst>
            </p:cNvPr>
            <p:cNvSpPr/>
            <p:nvPr/>
          </p:nvSpPr>
          <p:spPr>
            <a:xfrm>
              <a:off x="4946754" y="6031859"/>
              <a:ext cx="1663908" cy="7848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ome">
              <a:extLst>
                <a:ext uri="{FF2B5EF4-FFF2-40B4-BE49-F238E27FC236}">
                  <a16:creationId xmlns:a16="http://schemas.microsoft.com/office/drawing/2014/main" id="{68CFDFE0-4B9A-6AA4-58FC-AAA27C723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170" y="6093865"/>
              <a:ext cx="1385455" cy="6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AA5F018-2423-0A59-7030-9B531B796A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107" y="1632044"/>
            <a:ext cx="3267514" cy="28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5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EE36-6E83-9EED-7532-F8089F58C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CB87-682D-D7EA-A854-0B85A2BC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8" y="135533"/>
            <a:ext cx="10515600" cy="900001"/>
          </a:xfrm>
        </p:spPr>
        <p:txBody>
          <a:bodyPr wrap="square" anchor="t">
            <a:noAutofit/>
          </a:bodyPr>
          <a:lstStyle/>
          <a:p>
            <a:pPr algn="l"/>
            <a:r>
              <a:rPr lang="en-US" sz="4000" b="1" dirty="0">
                <a:solidFill>
                  <a:srgbClr val="5A8F4C"/>
                </a:solidFill>
                <a:latin typeface="Manrope SemiBold" pitchFamily="2" charset="0"/>
              </a:rPr>
              <a:t>Some examples of top priority topics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5D8DEB-8A9A-891C-09CD-853C70DD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19" y="872039"/>
            <a:ext cx="10515600" cy="1399441"/>
          </a:xfrm>
        </p:spPr>
        <p:txBody>
          <a:bodyPr>
            <a:normAutofit/>
          </a:bodyPr>
          <a:lstStyle/>
          <a:p>
            <a:r>
              <a:rPr lang="en-US" b="1" dirty="0"/>
              <a:t>Impact of regen ag systems on farm livelihoods (#1 priority at workshop)</a:t>
            </a:r>
          </a:p>
          <a:p>
            <a:pPr lvl="1"/>
            <a:r>
              <a:rPr lang="en-US" dirty="0"/>
              <a:t>Moderate number of studies and projects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C0A2C9-B748-5037-B71E-570CBF5DB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182" y="1588591"/>
            <a:ext cx="5467817" cy="25263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9D0936-A0D9-9718-CBD4-6486C981A0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7918" y="3428999"/>
            <a:ext cx="3694082" cy="2535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A29682-D964-3FD2-2D2B-973832443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24" y="5972175"/>
            <a:ext cx="3952875" cy="8858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C2503B-5361-543A-52A4-DE7E3F4A3D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1480"/>
            <a:ext cx="3439890" cy="45865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65586B-BE5D-255D-E49C-98AE028BB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71480"/>
            <a:ext cx="781050" cy="4857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AD0DD84-59AE-9F1B-B424-897D6977A9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757255"/>
            <a:ext cx="3328827" cy="3131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9450C5-0BE1-C937-5B3A-F610A776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993" y="4111888"/>
            <a:ext cx="3620925" cy="27267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BEB256-A31E-F83D-33CF-0EE03F0D6C9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993" y="4092554"/>
            <a:ext cx="1338263" cy="5905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DBD919C-75DC-2D8B-201E-D3932B6B7A33}"/>
              </a:ext>
            </a:extLst>
          </p:cNvPr>
          <p:cNvSpPr txBox="1"/>
          <p:nvPr/>
        </p:nvSpPr>
        <p:spPr>
          <a:xfrm>
            <a:off x="3502269" y="2174632"/>
            <a:ext cx="3110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Applied research and knowledge exchange</a:t>
            </a:r>
          </a:p>
          <a:p>
            <a:r>
              <a:rPr lang="en-US" sz="2400" dirty="0"/>
              <a:t>Working with monitor farms, farm clusters etc. </a:t>
            </a:r>
          </a:p>
        </p:txBody>
      </p:sp>
    </p:spTree>
    <p:extLst>
      <p:ext uri="{BB962C8B-B14F-4D97-AF65-F5344CB8AC3E}">
        <p14:creationId xmlns:p14="http://schemas.microsoft.com/office/powerpoint/2010/main" val="340851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EE36-6E83-9EED-7532-F8089F58C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CB87-682D-D7EA-A854-0B85A2BC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8" y="135533"/>
            <a:ext cx="10515600" cy="900001"/>
          </a:xfrm>
        </p:spPr>
        <p:txBody>
          <a:bodyPr wrap="square" anchor="t">
            <a:noAutofit/>
          </a:bodyPr>
          <a:lstStyle/>
          <a:p>
            <a:pPr algn="l"/>
            <a:r>
              <a:rPr lang="en-US" sz="4000" b="1" dirty="0">
                <a:solidFill>
                  <a:srgbClr val="5A8F4C"/>
                </a:solidFill>
                <a:latin typeface="Manrope SemiBold" pitchFamily="2" charset="0"/>
              </a:rPr>
              <a:t>Some examples of top priority topics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5D8DEB-8A9A-891C-09CD-853C70DD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92" y="661948"/>
            <a:ext cx="10515600" cy="1399441"/>
          </a:xfrm>
        </p:spPr>
        <p:txBody>
          <a:bodyPr>
            <a:noAutofit/>
          </a:bodyPr>
          <a:lstStyle/>
          <a:p>
            <a:r>
              <a:rPr lang="en-US" b="1" dirty="0"/>
              <a:t>Regional adaptation of cover crops, particularly for cool, wet, temperate climates </a:t>
            </a:r>
          </a:p>
          <a:p>
            <a:pPr lvl="1"/>
            <a:r>
              <a:rPr lang="en-US" dirty="0"/>
              <a:t>Few peer-reviewed studies, some historical grey literature</a:t>
            </a:r>
          </a:p>
          <a:p>
            <a:pPr marL="914400" lvl="2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09B57-9714-633F-7745-14EAF49DAC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90114"/>
            <a:ext cx="7233007" cy="2467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570FE6-2AB9-B185-ACC4-C4F0475ED6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576" y="2673331"/>
            <a:ext cx="7589178" cy="1901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396D5B-9772-FE89-8CEC-22B46C83A31D}"/>
              </a:ext>
            </a:extLst>
          </p:cNvPr>
          <p:cNvSpPr txBox="1"/>
          <p:nvPr/>
        </p:nvSpPr>
        <p:spPr>
          <a:xfrm>
            <a:off x="0" y="2311032"/>
            <a:ext cx="4757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select from the pool of existing crop varieties with a focus specifically on their role as cover crops to tackle this challenge. 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B1A48A-EF79-1FEB-C402-46F0266B3616}"/>
              </a:ext>
            </a:extLst>
          </p:cNvPr>
          <p:cNvSpPr txBox="1"/>
          <p:nvPr/>
        </p:nvSpPr>
        <p:spPr>
          <a:xfrm>
            <a:off x="7813495" y="4931567"/>
            <a:ext cx="42535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collaborative efforts including facilitated knowledge sharing between farmers and seed houses are recommended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FAC95E-0C00-706C-6D41-AD1F87589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576" y="2673331"/>
            <a:ext cx="134123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EE36-6E83-9EED-7532-F8089F58C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CB87-682D-D7EA-A854-0B85A2BC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8" y="135533"/>
            <a:ext cx="10515600" cy="900001"/>
          </a:xfrm>
        </p:spPr>
        <p:txBody>
          <a:bodyPr wrap="square" anchor="t">
            <a:noAutofit/>
          </a:bodyPr>
          <a:lstStyle/>
          <a:p>
            <a:pPr algn="l"/>
            <a:r>
              <a:rPr lang="en-US" sz="4000" b="1" dirty="0">
                <a:solidFill>
                  <a:srgbClr val="5A8F4C"/>
                </a:solidFill>
                <a:latin typeface="Manrope SemiBold" pitchFamily="2" charset="0"/>
              </a:rPr>
              <a:t>Some examples of top priority topics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5D8DEB-8A9A-891C-09CD-853C70DD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92" y="661948"/>
            <a:ext cx="10515600" cy="1399441"/>
          </a:xfrm>
        </p:spPr>
        <p:txBody>
          <a:bodyPr>
            <a:noAutofit/>
          </a:bodyPr>
          <a:lstStyle/>
          <a:p>
            <a:r>
              <a:rPr lang="en-US" b="1" dirty="0"/>
              <a:t>Variety evaluation and breeding for low N and pesticide inputs</a:t>
            </a:r>
          </a:p>
          <a:p>
            <a:pPr lvl="1"/>
            <a:r>
              <a:rPr lang="en-US" dirty="0"/>
              <a:t>Moderate number of peer-reviewed studies, several past and current projects</a:t>
            </a:r>
          </a:p>
          <a:p>
            <a:pPr marL="914400" lvl="2" indent="0">
              <a:buNone/>
            </a:pPr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396D5B-9772-FE89-8CEC-22B46C83A31D}"/>
              </a:ext>
            </a:extLst>
          </p:cNvPr>
          <p:cNvSpPr txBox="1"/>
          <p:nvPr/>
        </p:nvSpPr>
        <p:spPr>
          <a:xfrm>
            <a:off x="0" y="5726559"/>
            <a:ext cx="4757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Using modern and older varieties in regen systems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4CEEE-D43B-C023-D38B-FD93217D08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156" y="4417499"/>
            <a:ext cx="5491844" cy="2537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627390-DDAB-8DE7-028B-43A11842CB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6" y="1561949"/>
            <a:ext cx="2108169" cy="8646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B37D46-F960-0D0D-6576-2BE14573C028}"/>
              </a:ext>
            </a:extLst>
          </p:cNvPr>
          <p:cNvSpPr txBox="1"/>
          <p:nvPr/>
        </p:nvSpPr>
        <p:spPr>
          <a:xfrm>
            <a:off x="2137025" y="1548595"/>
            <a:ext cx="61747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Exploiting novel wheat genotypes for regenerative agriculture</a:t>
            </a: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13D343-5BC0-12EB-190E-15AE4991E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700" y="1994280"/>
            <a:ext cx="3543300" cy="10477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70CEFC-BDC8-601C-CA51-B60A9B317380}"/>
              </a:ext>
            </a:extLst>
          </p:cNvPr>
          <p:cNvSpPr txBox="1"/>
          <p:nvPr/>
        </p:nvSpPr>
        <p:spPr>
          <a:xfrm>
            <a:off x="7613151" y="3117599"/>
            <a:ext cx="4578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Trialling</a:t>
            </a:r>
            <a:r>
              <a:rPr lang="en-US" sz="2400" dirty="0"/>
              <a:t> modern wheat varieties, blends and populations in organic systems</a:t>
            </a:r>
            <a:endParaRPr lang="en-GB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526C07-0371-6393-2BC1-CB1C103B93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" y="2587804"/>
            <a:ext cx="5240782" cy="313875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2CC711-55E1-13A7-8B24-E1463CF7C65D}"/>
              </a:ext>
            </a:extLst>
          </p:cNvPr>
          <p:cNvSpPr/>
          <p:nvPr/>
        </p:nvSpPr>
        <p:spPr>
          <a:xfrm rot="20481859">
            <a:off x="5315770" y="2234916"/>
            <a:ext cx="3089174" cy="1228159"/>
          </a:xfrm>
          <a:prstGeom prst="ellipse">
            <a:avLst/>
          </a:prstGeom>
          <a:solidFill>
            <a:srgbClr val="725342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Link with recent AHDB RL review &amp; scoping study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26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C31F-629B-3D76-3BF5-C9BB112B2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0" y="98003"/>
            <a:ext cx="9094548" cy="674438"/>
          </a:xfrm>
        </p:spPr>
        <p:txBody>
          <a:bodyPr wrap="square" anchor="t">
            <a:noAutofit/>
          </a:bodyPr>
          <a:lstStyle/>
          <a:p>
            <a:pPr algn="l"/>
            <a:r>
              <a:rPr lang="en-US" sz="4400" b="1" dirty="0">
                <a:solidFill>
                  <a:srgbClr val="5A8F4C"/>
                </a:solidFill>
                <a:latin typeface="Manrope SemiBold" pitchFamily="2" charset="0"/>
              </a:rPr>
              <a:t>Some examples of top priority topics</a:t>
            </a:r>
            <a:endParaRPr lang="en-US" sz="4400" b="1" dirty="0">
              <a:solidFill>
                <a:srgbClr val="725342"/>
              </a:solidFill>
              <a:latin typeface="Manrope SemiBold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5289B4-0A39-385C-B887-156909CEDE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94" y="2352782"/>
            <a:ext cx="9941989" cy="436903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BDE0D04-CF06-449B-E6C9-D0EB6330A695}"/>
              </a:ext>
            </a:extLst>
          </p:cNvPr>
          <p:cNvSpPr/>
          <p:nvPr/>
        </p:nvSpPr>
        <p:spPr>
          <a:xfrm rot="1679754">
            <a:off x="8124889" y="1968809"/>
            <a:ext cx="4212066" cy="1876307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…key to developing more diversified cropping systems..</a:t>
            </a:r>
            <a:endParaRPr lang="en-GB" sz="2800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16E5D23-F985-ED79-76DC-852D25B47C38}"/>
              </a:ext>
            </a:extLst>
          </p:cNvPr>
          <p:cNvSpPr txBox="1">
            <a:spLocks/>
          </p:cNvSpPr>
          <p:nvPr/>
        </p:nvSpPr>
        <p:spPr>
          <a:xfrm>
            <a:off x="251595" y="734636"/>
            <a:ext cx="10515600" cy="1399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/>
              <a:t>Intercropping arable crops successfully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100s of peer-reviewed papers globally and a few key projects in the UK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8CE62-6833-F694-CE89-93F9C1EF78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08" y="4464174"/>
            <a:ext cx="4464062" cy="1426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F3C31F-629B-3D76-3BF5-C9BB112B2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19" y="98003"/>
            <a:ext cx="11627243" cy="1021880"/>
          </a:xfrm>
        </p:spPr>
        <p:txBody>
          <a:bodyPr wrap="square" anchor="t">
            <a:noAutofit/>
          </a:bodyPr>
          <a:lstStyle/>
          <a:p>
            <a:pPr algn="l"/>
            <a:r>
              <a:rPr lang="en-US" sz="4400" b="1" dirty="0">
                <a:solidFill>
                  <a:srgbClr val="725342"/>
                </a:solidFill>
                <a:latin typeface="Manrope SemiBold" pitchFamily="2" charset="0"/>
              </a:rPr>
              <a:t>Intercropping arable crops successfully – applied research linked to KE</a:t>
            </a:r>
            <a:br>
              <a:rPr lang="en-US" sz="1200" dirty="0"/>
            </a:br>
            <a:endParaRPr lang="en-US" sz="4400" b="1" dirty="0">
              <a:solidFill>
                <a:srgbClr val="725342"/>
              </a:solidFill>
              <a:latin typeface="Manrope SemiBold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9F2119-19B0-CAD9-EC20-D9B49B06D2D3}"/>
              </a:ext>
            </a:extLst>
          </p:cNvPr>
          <p:cNvSpPr/>
          <p:nvPr/>
        </p:nvSpPr>
        <p:spPr>
          <a:xfrm>
            <a:off x="-1" y="5964693"/>
            <a:ext cx="12192000" cy="900000"/>
          </a:xfrm>
          <a:prstGeom prst="rect">
            <a:avLst/>
          </a:prstGeom>
          <a:solidFill>
            <a:srgbClr val="7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A0C72A1-77FE-C549-0F5E-DF48FAB13D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4" y="6069389"/>
            <a:ext cx="2052642" cy="690608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ABB974E-FB1E-152A-A8A9-613BC30F8E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38" y="6064415"/>
            <a:ext cx="2029428" cy="658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AD2158-B30B-DBBF-AB0E-3E04B75A3411}"/>
              </a:ext>
            </a:extLst>
          </p:cNvPr>
          <p:cNvSpPr txBox="1"/>
          <p:nvPr/>
        </p:nvSpPr>
        <p:spPr>
          <a:xfrm>
            <a:off x="8964107" y="6031859"/>
            <a:ext cx="3059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organicresearchcentre.com</a:t>
            </a:r>
          </a:p>
          <a:p>
            <a:pPr algn="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agri-tech-e.co.uk</a:t>
            </a:r>
          </a:p>
          <a:p>
            <a:pPr algn="r"/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niab.com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909627-F73E-0200-1865-11FEEC4C8220}"/>
              </a:ext>
            </a:extLst>
          </p:cNvPr>
          <p:cNvGrpSpPr/>
          <p:nvPr/>
        </p:nvGrpSpPr>
        <p:grpSpPr>
          <a:xfrm>
            <a:off x="4946754" y="6031859"/>
            <a:ext cx="1663908" cy="784830"/>
            <a:chOff x="4946754" y="6031859"/>
            <a:chExt cx="1663908" cy="784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E43CDA-039D-2BF8-E082-72E2B07250EA}"/>
                </a:ext>
              </a:extLst>
            </p:cNvPr>
            <p:cNvSpPr/>
            <p:nvPr/>
          </p:nvSpPr>
          <p:spPr>
            <a:xfrm>
              <a:off x="4946754" y="6031859"/>
              <a:ext cx="1663908" cy="7848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ome">
              <a:extLst>
                <a:ext uri="{FF2B5EF4-FFF2-40B4-BE49-F238E27FC236}">
                  <a16:creationId xmlns:a16="http://schemas.microsoft.com/office/drawing/2014/main" id="{68CFDFE0-4B9A-6AA4-58FC-AAA27C723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170" y="6093865"/>
              <a:ext cx="1385455" cy="60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13DF49E-0A09-605C-0A51-015F7CB2E4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12" y="1393695"/>
            <a:ext cx="2387425" cy="18498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C1BF55-A48E-9637-9209-702AF11650A2}"/>
              </a:ext>
            </a:extLst>
          </p:cNvPr>
          <p:cNvSpPr txBox="1"/>
          <p:nvPr/>
        </p:nvSpPr>
        <p:spPr>
          <a:xfrm>
            <a:off x="238812" y="3174040"/>
            <a:ext cx="3315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potential for companion cropping and intercropping on UK arable farms  (Howard, 2016)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5134AE-2E72-C3D8-2D51-EC3B236F51D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375" y="1160926"/>
            <a:ext cx="6203482" cy="14266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7274DB-6ACC-A563-BBA7-EDBE9AB1BAA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819" y="4554460"/>
            <a:ext cx="4341366" cy="133637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B00A44E-2464-5562-C1BE-FB1A4A464911}"/>
              </a:ext>
            </a:extLst>
          </p:cNvPr>
          <p:cNvSpPr/>
          <p:nvPr/>
        </p:nvSpPr>
        <p:spPr>
          <a:xfrm>
            <a:off x="7473021" y="3098408"/>
            <a:ext cx="4463836" cy="1347639"/>
          </a:xfrm>
          <a:prstGeom prst="ellipse">
            <a:avLst/>
          </a:prstGeom>
          <a:solidFill>
            <a:srgbClr val="725342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…regional demonstrations…dedicated research teams...</a:t>
            </a:r>
            <a:endParaRPr lang="en-GB" sz="20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1BE270-679B-1B2B-4C05-891C6C0A6095}"/>
              </a:ext>
            </a:extLst>
          </p:cNvPr>
          <p:cNvSpPr/>
          <p:nvPr/>
        </p:nvSpPr>
        <p:spPr>
          <a:xfrm>
            <a:off x="3351633" y="2719804"/>
            <a:ext cx="3950024" cy="1228159"/>
          </a:xfrm>
          <a:prstGeom prst="ellipse">
            <a:avLst/>
          </a:prstGeom>
          <a:solidFill>
            <a:srgbClr val="725342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…field trials with farmers…practical guide...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5475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C35FB844B6E944B7911F3FA7C46A86" ma:contentTypeVersion="15" ma:contentTypeDescription="Create a new document." ma:contentTypeScope="" ma:versionID="b3b57177d1fd236e9f5d9387a0fb1f19">
  <xsd:schema xmlns:xsd="http://www.w3.org/2001/XMLSchema" xmlns:xs="http://www.w3.org/2001/XMLSchema" xmlns:p="http://schemas.microsoft.com/office/2006/metadata/properties" xmlns:ns2="4daefdb9-4a6d-49cf-8fda-a1475cd8a298" xmlns:ns3="7af66b7a-3542-4b5d-80a6-42361daf902f" targetNamespace="http://schemas.microsoft.com/office/2006/metadata/properties" ma:root="true" ma:fieldsID="138a3f04c2f9ea1f7c6dc5c51764ca7d" ns2:_="" ns3:_="">
    <xsd:import namespace="4daefdb9-4a6d-49cf-8fda-a1475cd8a298"/>
    <xsd:import namespace="7af66b7a-3542-4b5d-80a6-42361daf90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efdb9-4a6d-49cf-8fda-a1475cd8a2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e7299af-19a0-474d-9585-076d103ad7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66b7a-3542-4b5d-80a6-42361daf902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3991cb4-3420-4aad-874e-96f666f3bbe5}" ma:internalName="TaxCatchAll" ma:showField="CatchAllData" ma:web="7af66b7a-3542-4b5d-80a6-42361daf90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aefdb9-4a6d-49cf-8fda-a1475cd8a298">
      <Terms xmlns="http://schemas.microsoft.com/office/infopath/2007/PartnerControls"/>
    </lcf76f155ced4ddcb4097134ff3c332f>
    <TaxCatchAll xmlns="7af66b7a-3542-4b5d-80a6-42361daf902f" xsi:nil="true"/>
  </documentManagement>
</p:properties>
</file>

<file path=customXml/itemProps1.xml><?xml version="1.0" encoding="utf-8"?>
<ds:datastoreItem xmlns:ds="http://schemas.openxmlformats.org/officeDocument/2006/customXml" ds:itemID="{44B56528-EE4B-42CD-BB42-8584410EC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efdb9-4a6d-49cf-8fda-a1475cd8a298"/>
    <ds:schemaRef ds:uri="7af66b7a-3542-4b5d-80a6-42361daf9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937700-A04B-4316-BE01-5A19BEAA13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1BC4C2-69E2-4D90-AA1D-12FE077A4FCB}">
  <ds:schemaRefs>
    <ds:schemaRef ds:uri="http://schemas.microsoft.com/office/2006/metadata/properties"/>
    <ds:schemaRef ds:uri="http://schemas.microsoft.com/office/infopath/2007/PartnerControls"/>
    <ds:schemaRef ds:uri="a636cc88-9a4c-4f46-b9f4-38012d375925"/>
    <ds:schemaRef ds:uri="21e140e1-d4a6-4962-9b71-0ae7275b8536"/>
    <ds:schemaRef ds:uri="4daefdb9-4a6d-49cf-8fda-a1475cd8a298"/>
    <ds:schemaRef ds:uri="7af66b7a-3542-4b5d-80a6-42361daf902f"/>
    <ds:schemaRef ds:uri="4b266bfc-fd6f-4638-86e7-b575dcf2a00b"/>
    <ds:schemaRef ds:uri="44ad7c58-faa5-407c-a3dd-3ddc7a4b59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11350</TotalTime>
  <Words>840</Words>
  <Application>Microsoft Office PowerPoint</Application>
  <PresentationFormat>Widescreen</PresentationFormat>
  <Paragraphs>101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Bradley Hand ITC</vt:lpstr>
      <vt:lpstr>Calibri</vt:lpstr>
      <vt:lpstr>Calibri Light</vt:lpstr>
      <vt:lpstr>Manrope Medium</vt:lpstr>
      <vt:lpstr>Manrope SemiBold</vt:lpstr>
      <vt:lpstr>Office Theme</vt:lpstr>
      <vt:lpstr>Research Priorities and Knowledge Gaps for Regenerative Agriculture – a UK analysis </vt:lpstr>
      <vt:lpstr>Why do more research?</vt:lpstr>
      <vt:lpstr>Identifying the gaps</vt:lpstr>
      <vt:lpstr>Refined list of research topics/challenges(34)</vt:lpstr>
      <vt:lpstr>Some examples of top priority topics</vt:lpstr>
      <vt:lpstr>Some examples of top priority topics</vt:lpstr>
      <vt:lpstr>Some examples of top priority topics</vt:lpstr>
      <vt:lpstr>Some examples of top priority topics</vt:lpstr>
      <vt:lpstr>Intercropping arable crops successfully – applied research linked to KE </vt:lpstr>
      <vt:lpstr>Some examples of top priority topics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Organic Research Centre</dc:title>
  <dc:creator>Maurice Fullarton</dc:creator>
  <cp:lastModifiedBy>Julia Cooper</cp:lastModifiedBy>
  <cp:revision>14</cp:revision>
  <dcterms:created xsi:type="dcterms:W3CDTF">2023-06-26T13:42:31Z</dcterms:created>
  <dcterms:modified xsi:type="dcterms:W3CDTF">2024-06-20T17:38:32Z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ProgID">
    <vt:lpwstr/>
  </property>
  <property fmtid="{D5CDD505-2E9C-101B-9397-08002B2CF9AE}" pid="3" name="MediaServiceImageTags">
    <vt:lpwstr/>
  </property>
  <property fmtid="{D5CDD505-2E9C-101B-9397-08002B2CF9AE}" pid="4" name="ContentTypeId">
    <vt:lpwstr>0x010100F9C35FB844B6E944B7911F3FA7C46A86</vt:lpwstr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